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80" r:id="rId7"/>
    <p:sldId id="262" r:id="rId8"/>
    <p:sldId id="283" r:id="rId9"/>
    <p:sldId id="28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4" r:id="rId28"/>
    <p:sldId id="2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14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312" units="cm"/>
          <inkml:channel name="Y" type="integer" max="1872" units="cm"/>
        </inkml:traceFormat>
        <inkml:channelProperties>
          <inkml:channelProperty channel="X" name="resolution" value="96.27907" units="1/cm"/>
          <inkml:channelProperty channel="Y" name="resolution" value="96.49484" units="1/cm"/>
        </inkml:channelProperties>
      </inkml:inkSource>
      <inkml:timestamp xml:id="ts0" timeString="2015-12-15T07:39:23.226"/>
    </inkml:context>
    <inkml:brush xml:id="br0">
      <inkml:brushProperty name="width" value="0.08333" units="cm"/>
      <inkml:brushProperty name="height" value="0.08333" units="cm"/>
      <inkml:brushProperty name="fitToCurve" value="1"/>
    </inkml:brush>
  </inkml:definitions>
  <inkml:traceGroup>
    <inkml:annotationXML>
      <emma:emma xmlns:emma="http://www.w3.org/2003/04/emma" version="1.0">
        <emma:interpretation id="{1D754B14-23D6-4341-B79B-484BB50F7FFE}" emma:medium="tactile" emma:mode="ink">
          <msink:context xmlns:msink="http://schemas.microsoft.com/ink/2010/main" type="writingRegion" rotatedBoundingBox="4189,822 29705,1733 29100,18647 3585,17736"/>
        </emma:interpretation>
      </emma:emma>
    </inkml:annotationXML>
    <inkml:traceGroup>
      <inkml:annotationXML>
        <emma:emma xmlns:emma="http://www.w3.org/2003/04/emma" version="1.0">
          <emma:interpretation id="{E2DF3B14-057B-46AB-8BFE-856A5FD64C5C}" emma:medium="tactile" emma:mode="ink">
            <msink:context xmlns:msink="http://schemas.microsoft.com/ink/2010/main" type="paragraph" rotatedBoundingBox="4189,822 29705,1733 29508,7242 3992,63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8991617-7B58-4ED6-9FF7-1AE581D6429F}" emma:medium="tactile" emma:mode="ink">
              <msink:context xmlns:msink="http://schemas.microsoft.com/ink/2010/main" type="line" rotatedBoundingBox="4189,822 29705,1733 29508,7242 3992,6331"/>
            </emma:interpretation>
          </emma:emma>
        </inkml:annotationXML>
        <inkml:traceGroup>
          <inkml:annotationXML>
            <emma:emma xmlns:emma="http://www.w3.org/2003/04/emma" version="1.0">
              <emma:interpretation id="{12087F1D-EBAC-45C1-A69A-19B7A53CA529}" emma:medium="tactile" emma:mode="ink">
                <msink:context xmlns:msink="http://schemas.microsoft.com/ink/2010/main" type="inkWord" rotatedBoundingBox="4189,822 13606,1158 13410,6667 3992,6331"/>
              </emma:interpretation>
            </emma:emma>
          </inkml:annotationXML>
          <inkml:trace contextRef="#ctx0" brushRef="#br0">0 554,'0'0,"0"0,17 0,37-18,90-17,89-19,-35 0,-1 1,37-19,-1 1,-35 17,-1 0,19 1,-19 17,-197 36</inkml:trace>
          <inkml:trace contextRef="#ctx0" brushRef="#br0" timeOffset="-419.3027">1113-840,'0'0,"0"0,0 0,0 0,0 18,-18 36,0 17,-18 19,0 17,0 18,0 18,-18 0,1 0,-1-18,0 18,-18 36,0 35,18-17,18-19,0 37,1-37,17 19,18-18,0-18,18 17,-1-35,1-36,18-17,0-19,0 1,18-19,0-17,0 0,0-18,0-18,17-18,55-36,0-35,-18-1,-1 1,1-36,-18 0,0-18,-1-18,-17 0,-18 18,-18 18,-18-18,0 18,-18 36,0 17,0 19,-18 17,0 18,0 0,-18 18,-18 36,-18 35,-17 19,-1 17,0 54,18 0,18-18,0 18,19-18,17-18,18 0,0-18,18-18,0-17,17-19,19 1,0 0,0-19,18-17,0 0,17-18,1-18,36-18,18-17,17-37,-17-17,-18-18,-19 0,1-18,0 0,-18 0,-1 0,-17 0,0 18,-18-18,-36 36,0 18,-18 35,0 0,-18 1,0 17,-18 0,0 18,0 18,0 0,0 18,0 18,0 18,1-1,17 37,0-1,18-18,0 19,18-19,18 1,35 17,1-17,18-1,0 1,18-1,-19-17,19 17,-18 1,-18-1,-36-17,-1 17,-17 36,-18 36,-18 36,-17-18,-19 0,18 0,0-36,18-18,0-36,18-17,18 0,18-19,18 1,53 0,37-36,-18-18,-1-36,55-35,0-18,-19-18,-17-18,-36 18,-108 125</inkml:trace>
          <inkml:trace contextRef="#ctx0" brushRef="#br0" timeOffset="-2553.7997">-4418 1412,'0'0,"0"0,0 0,0 0,18 0,18 0,18-18,54-18,89-17,19-1,-55 0,37 1,17-19,-17 1,-37 17,-53 19,-18-1,-18 18,-18 0,-1 18,-17 0,18 0,0 18,0 0,0 0,0 0,18-18,-1 0,-71 0</inkml:trace>
          <inkml:trace contextRef="#ctx0" brushRef="#br0" timeOffset="-1642.9057">-2012 2002,'0'0,"0"0,0 0,0 0,0 0,0 0,36 0,18-18,36 0,18 0,-1 0,37 0,18-17,-37-1,-17 18,-18 0,-18 0,0-18,17 19,1-19,0 18,0-18,-90 36</inkml:trace>
          <inkml:trace contextRef="#ctx0" brushRef="#br0" timeOffset="-2952.3297">-3592-482,'0'0,"0"0,0 18,18 35,-18 19,0 35,0 18,-18 18,0-18,0 18,-18 36,-18 35,19-35,-19-1,18 1,0 18,0-36,18-18,0-18,0-18,0 0,0 18,0-18,0 1,18-37,0-17,0-1,0-35,0 0,0 0,0-18,0 0,0 0,0 0,0-36,0-35,0-36,18-36,0-72,0 1,18 17,0 1,18-19,-18 18,0 55,17-19,1 0,0 0,0 0,18 18,0-18,0 18,-1 0,1 18,0 18,0 18,0 17,0 19,-19 17,1 18,0 18,0 18,0 18,0 17,0 37,0 35,-1 71,-17 19,-18-1,-18 36,0 18,0-17,-18-1,0 18,0-18,0-35,-17 35,-1-18,0-18,0-17,18-18,-18-1,0-17,18-18,0-35,0-1,0-36,18 1,0-19,0-17,0-18,0 0,0 0,0-18,0 0,0 0,0-18,0 18</inkml:trace>
          <inkml:trace contextRef="#ctx0" brushRef="#br0" timeOffset="-2032.9183">215-1179,'0'0,"0"0,0 0,0 0,-18 18,-36-1,-54 37,1 18,-19 35,18 0,18 0,1 18,17 18,0 36,0 0,0-1,19-17,-1 36,0-1,0 1,18-18,0 35,18 1,0-37,0 1,0 0,0-1,0 37,0-19,0-35,0 0,-17 18,17-18,-18-1,0-17,0-18,0-17,0-1,0 0,0-35,18-1,-18-17,18-19,0-17,0 0,18-18,0 0</inkml:trace>
        </inkml:traceGroup>
        <inkml:traceGroup>
          <inkml:annotationXML>
            <emma:emma xmlns:emma="http://www.w3.org/2003/04/emma" version="1.0">
              <emma:interpretation id="{F9712C9E-ECE0-46B3-AD4A-6B2873BEDB0A}" emma:medium="tactile" emma:mode="ink">
                <msink:context xmlns:msink="http://schemas.microsoft.com/ink/2010/main" type="inkWord" rotatedBoundingBox="15032,2261 23530,2565 23407,6032 14908,5728"/>
              </emma:interpretation>
            </emma:emma>
          </inkml:annotationXML>
          <inkml:trace contextRef="#ctx0" brushRef="#br0" timeOffset="1303.449">7523 876,'0'0,"0"0,0 0,0 0,0 0,0 0,0 0,0 0,0 0,0 0,-17 0,-19 18,-18 35,-36 19,0 17,-18 36,1 18,-19 18,0 18,19-1,35-17,0 54,18-54,36 17,0-17,36-18,18 0,18-18,18 0,-1-35,19-19,18 1,0-37,35-17,1-18,0-36,-19-17,-17-19,0-17,0 0,-1-19,-17-17,-18-18,0 18,-18 0,-18 0,0 0,-19 0,-17 18,0-1,-17 1,-1 18,-18-36,-36-18,0 18,18 35,18 19,0 17,0 18,0 1,-17 17,-37 0,-18 18,0 18,1 35,-1 19,0-1,18 19,1 17,17 0,18-17,18-19,18 1,18-19,18 1,18-1,18 1,71 0,37-19,0-17,-19-18,37-18,-1-17,19-19,-54 0,-19 1,-35 17,-18 0,-18-17,-18 17,-36 36</inkml:trace>
          <inkml:trace contextRef="#ctx0" brushRef="#br0" timeOffset="3236.3213">9014 715,'0'0,"0"0,0 0,0 0,0 0,0 0,0 18,0 18,-18 17,18 19,0 17,0 0,0 19,0-1,0 18,0 0,18-18,0 0,0 1,0-1,0 0,18 18,-18-18,17 1,-17-1,0-18,0 1,0-19,0-17,0-1,0-17,0 0,0-18,0 0,0-1,-18-17,18 0,18-17,0-19,18-54,17-17,19-36,0-18,18-17,-18 17,17-18,-17 0,0 1,-18 17,-18 36,-18 18,-19 35,1 18,0 1,-18 17,0 18,0 0,0 1,0 17,0 0,0 0,-18 35,-17 55,-19 35,-18 71,18 1,-18 17,0 1,18 35,1-18,17-35,0-18,18-19,0-17,18 0,18-53,0-1,18-17,0-19,17 1,19-19,36-17,36-36,17-35,19-19,-37-35,-17-18,0-18,-18-36,-1-35,1 17,0-35,-36 53,-1-35,-35 53,0 0,0 36,-18 18,0 0,-18 17,0 19,-18-1,0 19,0 17,0 0,-18 18,0 1,1 17,-1 17,-18 19,0 36,0 35,18 18,0 18,18 36,0 35,18-35,18-36,0 0,0-36,0 0,18-18,0 1,18-19,0-17,18 0,-1-19,19-17,0-18,18-18,17-17,19-55,18-53,-37 0,1 0,-18-18,0-53,-19 35,-17-17,0-1,0-17,-36 71,0 0,-18 53,0-35,-18 54,0-18,0 53,-18-18,18 18,-18 19,0-1,18 18,0 0,0 0,-18 0,0 18,0 17,0 19,0 53,0 0,18 18,18 1,0-19,18 0,0 0,18 36,17 0,-17-36,0 1,0 17,0-18,-18-18,0 54,0 0,-18 0,-18 0,-18 0,0-18,0-18,-18 1,18-19,18-18,0 1,18-18,0-19,18 1,35-18,73 0,54-36,-19-18,19-17,17-37,1-17,-216 107</inkml:trace>
        </inkml:traceGroup>
        <inkml:traceGroup>
          <inkml:annotationXML>
            <emma:emma xmlns:emma="http://www.w3.org/2003/04/emma" version="1.0">
              <emma:interpretation id="{FA08919E-BD4B-4932-919B-6124CF1A85CA}" emma:medium="tactile" emma:mode="ink">
                <msink:context xmlns:msink="http://schemas.microsoft.com/ink/2010/main" type="inkWord" rotatedBoundingBox="25575,2656 29666,2802 29556,5885 25465,5739"/>
              </emma:interpretation>
            </emma:emma>
          </inkml:annotationXML>
          <inkml:trace contextRef="#ctx0" brushRef="#br0" timeOffset="4175.2286">17059 715,'0'0,"0"0,0 0,0 0,0 0,18-18,-1 0,19 0,0 0,18-17,36-1,18 18,17 0,-17 0,0 18,0 18,-37 0,-17 18,0 35,-18 37,-18 70,-54 55,-36 17,-71 71,-1-52,0-1,37-36,17-36,0-17,18-36,0-18,19-18,17-17,18-37,0-17,18 0,18 0,0-18,35-1,55 1,90 0,17-36,1-17,-1-1,-17 0,-37 0,-35 1,-54 17,-18 0,-18 0,0 18,-18 0,-1 0,1 0,-18 0,0 0,0 0,0 0</inkml:trace>
          <inkml:trace contextRef="#ctx0" brushRef="#br0" timeOffset="4787.2765">19608 661,'0'0,"0"0,-18 36,-17 18,-1 35,0 18,0 36,0 54,0 17,0 19,18-37,0 19,36-37,0 1,18-36,0 0,18-18,0-36,35 1,1-19,18-35,36 0,35-36,-35-36,-18-18,-1-17,1-54,18-54,-55 18,19-53,-36-1,-36 1,-18 35,-36-35,-36-1,0 37,-18 35,-17 18,-73-1,-90 37,-89 18,0 71,-144-18</inkml:trace>
        </inkml:traceGroup>
      </inkml:traceGroup>
    </inkml:traceGroup>
    <inkml:traceGroup>
      <inkml:annotationXML>
        <emma:emma xmlns:emma="http://www.w3.org/2003/04/emma" version="1.0">
          <emma:interpretation id="{0C186132-8C09-42A2-8F5D-FF4AEF561F5E}" emma:medium="tactile" emma:mode="ink">
            <msink:context xmlns:msink="http://schemas.microsoft.com/ink/2010/main" type="paragraph" rotatedBoundingBox="8308,5505 28212,6131 27897,16148 7993,1552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841A04A-79D9-4091-A6A7-AEAC8B49F9F6}" emma:medium="tactile" emma:mode="ink">
              <msink:context xmlns:msink="http://schemas.microsoft.com/ink/2010/main" type="line" rotatedBoundingBox="8308,5505 28212,6131 28079,10372 8175,9747"/>
            </emma:interpretation>
          </emma:emma>
        </inkml:annotationXML>
        <inkml:traceGroup>
          <inkml:annotationXML>
            <emma:emma xmlns:emma="http://www.w3.org/2003/04/emma" version="1.0">
              <emma:interpretation id="{E15DE841-2C21-4EFE-8DDC-FF897C2C55F0}" emma:medium="tactile" emma:mode="ink">
                <msink:context xmlns:msink="http://schemas.microsoft.com/ink/2010/main" type="inkWord" rotatedBoundingBox="8308,5505 16123,5751 15997,9756 8182,9511">
                  <msink:destinationLink direction="with" ref="{71F0A86D-EDCD-41C3-A9A6-87D83DC8D186}"/>
                  <msink:destinationLink direction="with" ref="{5B473F33-B0A9-4A38-A90D-9093E6CB0967}"/>
                </msink:context>
              </emma:interpretation>
            </emma:emma>
          </inkml:annotationXML>
          <inkml:trace contextRef="#ctx0" brushRef="#br0" timeOffset="6311.6815">341 4092,'0'0,"0"0,18-17,18-1,-1-18,19 0,0-17,0-19,0 1,-18-1,0 19,-18 17,0 0,-18 0,0 1,-36-1,-36 0,-18 0,0 19,19 17,-19 17,-36 55,18-1,19 19,17 17,72-107</inkml:trace>
          <inkml:trace contextRef="#ctx0" brushRef="#br0" timeOffset="5852.2334">197 4521,'0'0,"0"0,0 0,0 0,0 0,-18 36,0 18,-18 35,0 36,-36 72,1-1,17-17,-18 18,18-1,18-17,18-18,18-18,18 0,0-18,18-18,18 18,0-36,18 1,-1-19,19-17,18-18,0-19,-1-17,1-35,-18-19,0-53,-18-18,-19 0,-53 125</inkml:trace>
          <inkml:trace contextRef="#ctx0" brushRef="#br0" timeOffset="7310.2759">1544 5343,'0'0,"0"0,0 0,18 0,18-17,36-1,17-18,55-18,18 1,17-19,-35 1,-19-1,19 1,36-1,-19 19,-17 17,-18 0,-19 18,-35 18,-72 0</inkml:trace>
          <inkml:trace contextRef="#ctx0" brushRef="#br0" timeOffset="6978.1491">2603 3431,'0'0,"0"0,0 0,0 0,0 36,-18 18,0 53,0 36,-18 107,1-36,17-35,-18 53,0 19,0-1,0-36,-18 36,18-35,0-18,0-19,0-17,18-18,1 0,-1-36,18 0,0-17,0-19,0-17,0-18,0-19,0-17,0 0</inkml:trace>
          <inkml:trace contextRef="#ctx0" brushRef="#br0" timeOffset="7904.1842">3842 6344,'18'0,"36"-36,18-35,18-36,-18 0,-1-1,19-35,0 0,-18-17,0 17,-19 17,-17 37,0 18,-18 17,0 0,-18 19,0-1,-18 18,0 18,-18 0,-17 36,-19 17,-36 73,-18 34,1 19,-1 35,18 19,18-1,19-17,17-1,18-35,18-1,18-35,18-35,18-1,18-18,53 1,19-37,18-17,35-36,37-36,-1 0,-17-17,-37-37,-17 1,0 0,-19-18,1-1,-36 1,-18-36,-19 0,-53 143</inkml:trace>
          <inkml:trace contextRef="#ctx0" brushRef="#br0" timeOffset="8372.2271">5674 4950,'0'0,"0"0,0 0,0 0,0 0,0 0,18 36,18 53,18 54,-18 0,17 36,-17 0,0 17,0-17,-18 0,0-1,0 1,-18-36,0 0,0-36,0-17,0-37,0 1,0-18,0-19,0 1,0-18,0 0,0 0,18-53,18-55,18-52,18-37,35-17,37-1,18 1,-1 35,-17 36,0 18,-1 18,-35 35,-18 19,-36 17,-1 0,-17 18,-36 18</inkml:trace>
        </inkml:traceGroup>
        <inkml:traceGroup>
          <inkml:annotationXML>
            <emma:emma xmlns:emma="http://www.w3.org/2003/04/emma" version="1.0">
              <emma:interpretation id="{6871E8D9-9F22-4EC5-8DD0-B4E0D72C6956}" emma:medium="tactile" emma:mode="ink">
                <msink:context xmlns:msink="http://schemas.microsoft.com/ink/2010/main" type="inkWord" rotatedBoundingBox="16596,5782 28211,6146 28079,10372 16464,10008"/>
              </emma:interpretation>
            </emma:emma>
          </inkml:annotationXML>
          <inkml:trace contextRef="#ctx0" brushRef="#br0" timeOffset="9199.9062">9122 5594,'0'0,"18"-18,0-18,17-18,1 1,-18-1,0 1,0-1,0 0,-18 1,0 17,0 0,-18 18,0 1,-18-1,-18 0,1 18,-37 18,-18 53,-54 54,-35 54,35 35,37-35,35 18,18-19,18-17,18 0,18-36,0-18,18-53,0 0,18-37,18 1,18-18,72-53,-1-19,19-35,0-18,17-18,1 0,-18 0,-37 36,-17 0,-36 17,0 1,-18-1,0 19,-18 0,0 17,0 0,-18 19,0 17,0 0,0 0,0 18,0 0,0 18,-18 35,0 37,0 53,0 35,-18 55,18-37,0 19,0-1,18-17,0-54,0 0,0-36,18 36,18-36,0-17,0-1,0-36,53 1,55-36,0-36,35-36,1-35,17-36,19-54,-37-35,-35-18,-18-54,-18-18,35-161</inkml:trace>
          <inkml:trace contextRef="#ctx0" brushRef="#br0" timeOffset="9980.812">10504 5987,'0'0,"0"0,18-18,36-18,54-35,18-1,-37 19,1 17,0 0,0 0,35 1,19 17,36 0,-37 0,-17 18,-18 18,-18 0,-19 0,-17 17,0 37,-18 35,-18 36,-36 36,-18 17,0 1,-18-1,0-17,19-54,-1 0,18-17,0-37,18-17,0-19,18-17,18-18,17-18,55-35,36-72,-1-36,-17-18,-18 0,0-17,-37 17,1-35,0-1,-72 215</inkml:trace>
          <inkml:trace contextRef="#ctx0" brushRef="#br0" timeOffset="9534.6323">11779 3735,'0'0,"0"0,0 0,0 0,0 0,0 0,0 0,0 18,-18 18,-36 35,-17 54,-1 72,0 17,0 36,18 19,-18 16,19-16,-1-19,-18 0,18-36,18-35,0 0,18-1,0-35,18-35,0-19,18-35,0-1,0-17,0-18,0 0,-18-18,0 0,18-18,0-36,-18 54</inkml:trace>
          <inkml:trace contextRef="#ctx0" brushRef="#br0" timeOffset="10371.9454">12390 4414,'0'0,"0"0,0 18,0 0,0 18,18-1,0 1,18 0,0 0,17-19,1 1,0-18,0-18,18 1,-18-19,0-18,-1 1,-17-1,0-17,-18 17,0 0,-18 1,0-19,-18 19,0 17,0 0,-18 18,-17 18,-37 18,-18 71,-18 54,19 18,107-161</inkml:trace>
          <inkml:trace contextRef="#ctx0" brushRef="#br0" timeOffset="11105.517">13754 4754,'0'0,"0"0,0 0,0 0,0 0,-17 18,-1-1,0 19,-18 18,-18 53,0 18,0 0,0 18,0 18,18 0,1 18,17-1,18 1,0 0,35 17,1-35,18-36,0-35,18-19,0-17,0-37,53-17,37-35,18-37,-19-35,-17-18,-1-18,-17 0,-36 18,0-18,-18 0,-37 0,-17-54,-36-35,-53 36,71 196</inkml:trace>
          <inkml:trace contextRef="#ctx0" brushRef="#br0" timeOffset="12017.1224">13144 5254,'-18'18,"-18"36,-18 53,0 18,0 0,37-54,-1 1,18-18,18-1,-1 1,37-18,54-1,72-35,-1-18,1-35,53-37,1 1,-1 0,-17-19,-1-17,1-18,-73 36,-35 0,0 18,-36 17,-1 1,-17 17,-18 0,0 19,-18-1,0 18,0 0,-18 18,0 0,0 0,0 0,0 18,0 18,0 17,0 19,0 17,0 19,0-1,-18 0,18-18,0 19,0-1,0-18,0 0,0 19,0-1,-18 0,18-18,0-17,0-18,0-1,0-17,0 0,0-18,0-1,0 1,0-18,0 0,0 0,18-18,36-35,36-54,17-36,19-18,0-18,-19 0,19 1,0-1,-18 36,-1 18,-17 36,0 17,-36 18,0 19,-18 17,-18 0,0 18,-1 18,19 35,0 55,-18 70,-18 37,0 17,-18 18,-18 1,-17-1,-1 18,-18-18,18-36,18-17,18-18,18-36,0-36,18-18,18-35,18-1,0-17,0-18,17-18,55-54,54-35,-1-18,19-36,-19-36,1-17,-36-1,-144 197</inkml:trace>
          <inkml:trace contextRef="#ctx0" brushRef="#br0" timeOffset="12524.408">19052 4968,'0'0,"0"0,0 0,0 0,0 0,0 0,-18 18,-18 0,-18 18,-54 35,1 1,-1 17,0 0,18 1,18-19,19-17,17-1,18-17,18 0,18 17,71 1,55 18,-18-19,17-17,19 18,18-19,-37 1,-35 0,-18-1,-18-17,-18 18,-19 18,-17-1,-18 55,-18 34,-71 37,-37 36,0-37,-17 19,-91 35,-17-35,-19-36,-35-36,54-54,71-53,180-18</inkml:trace>
        </inkml:traceGroup>
      </inkml:traceGroup>
      <inkml:traceGroup>
        <inkml:annotationXML>
          <emma:emma xmlns:emma="http://www.w3.org/2003/04/emma" version="1.0">
            <emma:interpretation id="{58043159-4D78-463B-9FC1-D8CE7040BE84}" emma:medium="tactile" emma:mode="ink">
              <msink:context xmlns:msink="http://schemas.microsoft.com/ink/2010/main" type="line" rotatedBoundingBox="11846,9892 24222,11364 23630,16340 11254,14868"/>
            </emma:interpretation>
          </emma:emma>
        </inkml:annotationXML>
        <inkml:traceGroup>
          <inkml:annotationXML>
            <emma:emma xmlns:emma="http://www.w3.org/2003/04/emma" version="1.0">
              <emma:interpretation id="{7AC42751-8E50-4E11-ADE6-FCAA4D710CBF}" emma:medium="tactile" emma:mode="ink">
                <msink:context xmlns:msink="http://schemas.microsoft.com/ink/2010/main" type="inkWord" rotatedBoundingBox="11846,9892 24222,11364 23630,16340 11254,14868">
                  <msink:destinationLink direction="with" ref="{5B473F33-B0A9-4A38-A90D-9093E6CB0967}"/>
                </msink:context>
              </emma:interpretation>
            </emma:emma>
          </inkml:annotationXML>
          <inkml:trace contextRef="#ctx0" brushRef="#br0" timeOffset="16648.504">2962 10883,'0'0,"0"0,0 0,0 0,0 0,0 0,0 0,0 0,36-18,54-17,36-19,107-35,37-18,-19-19,-36 19,37 0,-1 18,-17-1,-19 19,1-1,-19 37,-53-1,-54 18,-19 0,-17 0,-18 18,0 0,-18 0,0 0,0 0,0 0,-18 0,0 0,0 0,0 0,0 0,0 0</inkml:trace>
          <inkml:trace contextRef="#ctx0" brushRef="#br0" timeOffset="15653.7452">4489 8900,'0'0,"0"0,0 0,0 0,0 18,-18 17,0 19,-18 35,-18 36,-18 18,0 18,1 18,-19 17,0 37,0-19,-18 19,19-19,-1 18,18-17,0-1,-18 18,19-17,17-54,0 0,0-36,18-18,18-18,0-35,0-1,18-17,0-18,0-18,18 0,18-36,36-35,-72 71</inkml:trace>
          <inkml:trace contextRef="#ctx0" brushRef="#br0" timeOffset="16150.451">6715 8131,'0'0,"0"0,0 0,0 18,-18 18,-17 35,-37 54,0 1,0-1,-18 35,0 19,-17 36,-19 17,-18-18,-17 1,17 17,0 0,1 1,-1 35,-17 0,35-36,-18 36,54-35,1-19,17-17,18-37,18-17,0-35,0-19,18-35,0-1,0-17,18-18,0-18,0 0,0 0,0 0,0-18,18-36,-18 54</inkml:trace>
          <inkml:trace contextRef="#ctx0" brushRef="#br0" timeOffset="19056.339">6967 10168,'0'0,"0"0,0 0,0 0,0 0,0 0,0 0,0 0,-18 0,0-17,0 17,-18-18,-18 18,-18 0,0 18,-17 17,17 19,-18 17,18 19,0-1,1 18,-1 36,0 18,0 18,18-18,0-18,1 18,17 17,0-35,18 0,18 0,0-36,18 1,0-19,18-18,-1-17,19 0,-18-19,18-17,36-36,36-17,35-55,19-17,-1-36,1-18,-1-35,-17 17,-18-18,-36 1,-19 35,-35 0,0 0,-18 18,-18 0,0 0,-18 36,0 18,-18-1,0 19,-18 17,-36-17,-18 17,-17 19,-37 17,0 36,1 17,-1 37,-18 17,37 18,-1 36,36-18,0 1,19 16,-1 19,18-18,18 0,0-36,18 1,18-19,0 0,18-17,0-1,0 1,18-19,0 1,36-18,35-18,37-18,18-18,35-36,37-17,-1-19,-53 1,-19-36,-17 0,36-18,-1 0,1-18,-55 36,-17 0,0-18,-18 36,-37 17,1 1,-18 17,-18 1,0 17,0 19,-18-1,0 18,-18 0,0 0,0 18,-36 0,-17 36,-19 18,-36 35,0 36,19 18,17 0,18 0,0 36,18 17,18-35,1 18,17 0,0-1,0 1,18-36,0-18,0-36,0 1,18-37,0 1,0-18,17-1,19-17,18-18,36-35,18-37,-1-35,1-18,0-18,17-36,-17 18,0-35,-19 17,1 0,-36 36,0-18,-18 18,-18 1,0 34,-1 19,-17 0,0 17,-18 18,0 19,0 17,0 0,0 0,0 18,0 0,0 0,-18 18,0 36,-17 53,-1 36,0 0,0 35,0 19,0-18,18-1,0 1,0 0,0 0,0-19,18-17,0-35,18-1,0-36,0 1,0-1,18-17,0-18,0-1,0-17,18-18,35 0,19-36,18-17,35-54,-17-18,0-18,17-18,1-18,-18 0,-19-17,-17 17,0-18,-18 19,-19-1,19-35,0 53,-18 0,0 18,-1 0,-35 54,0 17,-18 36,0 1,-18 17,0 18,-18 0,-18 18,-18 17,-17 19,-1 18,18-19,18 19,0-1,18 1,0-19,0 1,18-1,18 1,18 0,18-1,36 1,17 0,1-19,0 1,-18 0,-18-1,-1 1,-17 18,-18-1,0 37,0 35,-18 0,-18 36,-18 53,-18 19,-36 52,18-34,-17-19,-1-35,18-1,0-35,18-18,18-36,18 0,0-35,18-19,18 1,36-18,36 0,35-19,37-34,-19-19,-17-18,18-17,-19-19,1-17,-36 0,-1 18,-107 89</inkml:trace>
          <inkml:trace contextRef="#ctx0" brushRef="#br0" timeOffset="19713.2356">14724 11259,'0'0,"0"0,0 0,0 0,0-18,0 18,0-18,0 18,0-18,-18 0,0 0,-18 0,-35 18,-37 0,-18 36,18 0,1 17,-1 19,0 17,18 1,36-19,19 1,17-1,18-17,18-1,17 1,19 0,54 17,54-17,35-19,1 1,-19 0,-17 0,-18-1,-55 1,-17 0,-18 0,0 17,-18 19,-18 17,-18 18,-36 18,-36 0,-36-17,-17 17,-37-18,-18-18,1-17,17-19,37-35,-1-18,18-18,0 1,19-19,-1 0,36-18,0-17,18-18,36-54,0 143</inkml:trace>
        </inkml:traceGroup>
      </inkml:traceGroup>
    </inkml:traceGroup>
    <inkml:traceGroup>
      <inkml:annotationXML>
        <emma:emma xmlns:emma="http://www.w3.org/2003/04/emma" version="1.0">
          <emma:interpretation id="{298830E7-E2CB-4AAA-8BE4-93D54C0B2809}" emma:medium="tactile" emma:mode="ink">
            <msink:context xmlns:msink="http://schemas.microsoft.com/ink/2010/main" type="paragraph" rotatedBoundingBox="11875,14465 27453,12810 28026,18202 12448,1985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F865C7B0-533F-467A-8321-78F7286F2DC2}" emma:medium="tactile" emma:mode="ink">
              <msink:context xmlns:msink="http://schemas.microsoft.com/ink/2010/main" type="line" rotatedBoundingBox="11875,14465 27453,12810 28026,18202 12448,19856"/>
            </emma:interpretation>
          </emma:emma>
        </inkml:annotationXML>
        <inkml:traceGroup>
          <inkml:annotationXML>
            <emma:emma xmlns:emma="http://www.w3.org/2003/04/emma" version="1.0">
              <emma:interpretation id="{8AB64FF3-6E40-409A-933C-D6CF95B88102}" emma:medium="tactile" emma:mode="ink">
                <msink:context xmlns:msink="http://schemas.microsoft.com/ink/2010/main" type="inkWord" rotatedBoundingBox="11996,15599 22676,14465 23063,18109 12383,19243"/>
              </emma:interpretation>
            </emma:emma>
          </inkml:annotationXML>
          <inkml:trace contextRef="#ctx0" brushRef="#br0" timeOffset="20905.3404">3645 14922,'0'0,"0"0,0 0,0 0,0 0,0 0,18 0,36-18,53 0,37-17,-18-19,17-35,55-36,-1-1,1 1,-19-18,-17 0,0-17,-19 17,-17 17,-36 19,-18 18,-18 17,-19 19,-17 17,0 18,-18 0,0 0,-18 1,-35 17,-37 17,-54 37,0 18,1 35,-37 36,19 0,17 0,36 0,0 17,19-17,17 18,18-36,18-17,18-19,0-18,0 1,18-1,18 1,0-1,0 1,18-1,18 1,72 17,53-17,55-19,17-35,0-18,-53-18,-54-17,-1-19,1 0,-18 1,-19-1,-35 18,-18 18,-18 1,-18-1,0 18,0 0,0 0,-18 0,0 0,0 0,0 0,0 18,-18 17,0 1,0 0,0-18,0 0,0-1,18-17</inkml:trace>
          <inkml:trace contextRef="#ctx0" brushRef="#br0" timeOffset="22603.1282">7182 15369,'0'0,"18"-18,18 0,18-18,0 1,0-19,0 0,0 1,-19-1,1 1,-18 17,0-18,0 1,0-19,0-17,0 17,-18 19,0-1,0 18,0 18,0 1,0-1,-18 0,0 0,-18 0,-18 18,-35 18,-19 36,-18 35,0 18,19 0,-1 18,0 18,18 0,37 0,17 0,18-18,18-17,18-19,18 0,17-35,1-18,36-18,18-18,53-54,-17-18,0-35,-1-18,-17-36,-36 36,-18-18,0-18,-1 18,1 0,-18 36,-18 18,0 17,-18 19,0 17,-18 0,0 18,0 1,0 17,-18 0,0 0,0 0,-18 35,0 19,0 35,0 36,0 18,0 0,19 0,-1 0,18 0,0-18,18-17,-1-1,1-18,36 0,18-17,18-1,0-17,17-36,37-18,-18-18,35-36,1-17,0-36,-19-18,-17-18,18-54,-1 18,1 1,-18 17,-19 18,-17 0,-18 36,-18-1,0 37,-18 17,-18 19,-18 17,0 0,-18 18,-18 18,-36 17,-36 37,-18 35,19 18,17 18,18 18,18-18,0 18,18-18,18-36,18-18,0-17,18-18,0-1,0-17,18 0,36-19,36-17,36-17,-1-19,37-36,-1-35,1 0,-19-18,-35 18,0-18,0-36,35-18,-17 0,-1 1,-17-1,-18 0,-18 18,0 0,-19 19,-17 16,-18 37,-18 35,0 1,0 17,-18 18,0 0,0 18,0 0,-18 0,-18 36,0 53,-18 37,0 34,-17 37,17-18,-18 53,0-18,18-17,0 0,18-37,1 1,-1-18,18-18,0-17,18-37,0 1,0-19,18-17,0-18,18 0,17-18,37-36,36-36,36-53,17-18,-17 0,-1-17,1-1,-18 0,-19 36,1 18,-18 35,-19 18,-35 19,0 17,-18 18,0 18,0 35,0 55,-18 35,-18 35,-18 1,0 0,0-36,0 0,18-18,0-18,0-18,18-17,0-19,18 1,0 0,0-19,18-17,35-18,19 0,18-36,35-35,-17-18,18-37,-162 126</inkml:trace>
        </inkml:traceGroup>
        <inkml:traceGroup>
          <inkml:annotationXML>
            <emma:emma xmlns:emma="http://www.w3.org/2003/04/emma" version="1.0">
              <emma:interpretation id="{12D38C49-84FD-453D-A7BB-12FF12364EDC}" emma:medium="tactile" emma:mode="ink">
                <msink:context xmlns:msink="http://schemas.microsoft.com/ink/2010/main" type="inkWord" rotatedBoundingBox="23387,13242 27453,12810 28026,18202 23960,18634"/>
              </emma:interpretation>
            </emma:emma>
          </inkml:annotationXML>
          <inkml:trace contextRef="#ctx0" brushRef="#br0" timeOffset="22732.6982">15317 15208,'0'0,"0"0,0 0,0 0</inkml:trace>
          <inkml:trace contextRef="#ctx0" brushRef="#br0" timeOffset="24866.6708">17041 15405,'0'0,"0"0,0 0,0 0,0 0,0 0,0 0,0 0,0 0,0 0,-18 17,0 1,0 0,18-18</inkml:trace>
          <inkml:trace contextRef="#ctx0" brushRef="#br0" timeOffset="24396.2822">17400 10812,'0'0,"0"0,0 0,0 0,0 0,0 0,0 0,0 18,0 0,-18 35,0 19,0 35,0 36,0 0,0 53,0 19,0-19,0 19,0-1,0-17,-18 17,0 1,0 17,1 0,-1-35,0-18,18-36,0-36,0-18,0-35,18-1,0-17,0 0,0 0,0-1,18 1,0 0,-18-36</inkml:trace>
          <inkml:trace contextRef="#ctx0" brushRef="#br0" timeOffset="26061.8101">18280 16155,'0'0,"0"0,0 0,0 0,0 0,0 0,0 0,0 0</inkml:trace>
          <inkml:trace contextRef="#ctx0" brushRef="#br0" timeOffset="25666.056">18998 11151,'0'0,"0"18,0 18,0 35,-18 37,0 70,0 37,0 17,18 18,-18 1,0 17,0-18,0 18,0-18,-18-18,18-35,0 17,-17-17,17-36,0-18,-18 18,18-18,-18-1,18-16,0-37,0-18,0-17,18-18,0-36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312" units="cm"/>
          <inkml:channel name="Y" type="integer" max="1872" units="cm"/>
        </inkml:traceFormat>
        <inkml:channelProperties>
          <inkml:channelProperty channel="X" name="resolution" value="96.27907" units="1/cm"/>
          <inkml:channelProperty channel="Y" name="resolution" value="96.49484" units="1/cm"/>
        </inkml:channelProperties>
      </inkml:inkSource>
      <inkml:timestamp xml:id="ts0" timeString="2015-12-15T07:39:37.225"/>
    </inkml:context>
    <inkml:brush xml:id="br0">
      <inkml:brushProperty name="width" value="0.08333" units="cm"/>
      <inkml:brushProperty name="height" value="0.08333" units="cm"/>
      <inkml:brushProperty name="fitToCurve" value="1"/>
    </inkml:brush>
  </inkml:definitions>
  <inkml:traceGroup>
    <inkml:annotationXML>
      <emma:emma xmlns:emma="http://www.w3.org/2003/04/emma" version="1.0">
        <emma:interpretation id="{71F0A86D-EDCD-41C3-A9A6-87D83DC8D186}" emma:medium="tactile" emma:mode="ink">
          <msink:context xmlns:msink="http://schemas.microsoft.com/ink/2010/main" type="inkDrawing" rotatedBoundingBox="4505,15100 5792,11418 5865,11443 4578,15126" semanticType="callout" shapeName="Other">
            <msink:sourceLink direction="with" ref="{E15DE841-2C21-4EFE-8DDC-FF897C2C55F0}"/>
          </msink:context>
        </emma:interpretation>
      </emma:emma>
    </inkml:annotationXML>
    <inkml:trace contextRef="#ctx0" brushRef="#br0">-2712 9257,'0'0,"0"0,-18 36,0 35,-18 54,0 18,-18 54,-17 53,-1-18,-18 19,0 52,0-70,1 17,-19 36,18-54,18-53,0-36,19 0,-1-18,18-18,0-18,18-17,0-18,0-1,18-17,0 0,0-18,0-1,0 1,0-18,0 0,0 0,0 0,0 0,0 0,0 0,0 0,0 0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312" units="cm"/>
          <inkml:channel name="Y" type="integer" max="1872" units="cm"/>
        </inkml:traceFormat>
        <inkml:channelProperties>
          <inkml:channelProperty channel="X" name="resolution" value="96.27907" units="1/cm"/>
          <inkml:channelProperty channel="Y" name="resolution" value="96.49484" units="1/cm"/>
        </inkml:channelProperties>
      </inkml:inkSource>
      <inkml:timestamp xml:id="ts0" timeString="2015-12-15T07:39:38.071"/>
    </inkml:context>
    <inkml:brush xml:id="br0">
      <inkml:brushProperty name="width" value="0.08333" units="cm"/>
      <inkml:brushProperty name="height" value="0.08333" units="cm"/>
      <inkml:brushProperty name="fitToCurve" value="1"/>
    </inkml:brush>
  </inkml:definitions>
  <inkml:traceGroup>
    <inkml:annotationXML>
      <emma:emma xmlns:emma="http://www.w3.org/2003/04/emma" version="1.0">
        <emma:interpretation id="{5B473F33-B0A9-4A38-A90D-9093E6CB0967}" emma:medium="tactile" emma:mode="ink">
          <msink:context xmlns:msink="http://schemas.microsoft.com/ink/2010/main" type="inkDrawing" rotatedBoundingBox="6295,14598 8646,11087 10593,12391 8241,15902" semanticType="callout" shapeName="Other">
            <msink:sourceLink direction="with" ref="{E15DE841-2C21-4EFE-8DDC-FF897C2C55F0}"/>
            <msink:sourceLink direction="with" ref="{7AC42751-8E50-4E11-ADE6-FCAA4D710CBF}"/>
          </msink:context>
        </emma:interpretation>
      </emma:emma>
    </inkml:annotationXML>
    <inkml:trace contextRef="#ctx0" brushRef="#br0">1961 0,'0'0,"0"0,0 0,-18 17,-18 19,-36 18,-18 35,-35 18,-1 18,-18 18,18 0,1 18,17 18,-36 17,1 1,-19 35,18-17,37-37,17 19,0 35,36 1,18-19,18-17,18-1,18-53,18 0,18-18,18 0,36-35,17-19,19-35,0-18,89-54,54-53,-35-36,35-54,0-18,-89 19,-36-37,-19 19,-17 17,-18 18,-18 0,-37 18,-17 36,-36 18,-18 17,-18 1,-17-1,-1 19,-54 17,-72 18,-71 18,18 36,-37 35,-17 54,89-17,1 17,17 0,1 0,35 0,36-18,18-17,37-37,17 1,18-18,18-36</inkml:trace>
  </inkml:traceGroup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E1E63-0F41-4D34-9337-62225589DE30}" type="datetimeFigureOut">
              <a:rPr lang="en-IN" smtClean="0"/>
              <a:t>16-12-2015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25DD6-3992-4548-A61B-FBAF641EF1B9}" type="slidenum">
              <a:rPr lang="en-IN" smtClean="0"/>
              <a:t>‹#›</a:t>
            </a:fld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646" y="5886979"/>
            <a:ext cx="1036476" cy="83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38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E1E63-0F41-4D34-9337-62225589DE30}" type="datetimeFigureOut">
              <a:rPr lang="en-IN" smtClean="0"/>
              <a:t>16-12-2015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25DD6-3992-4548-A61B-FBAF641EF1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6398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E1E63-0F41-4D34-9337-62225589DE30}" type="datetimeFigureOut">
              <a:rPr lang="en-IN" smtClean="0"/>
              <a:t>16-12-2015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25DD6-3992-4548-A61B-FBAF641EF1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2431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E1E63-0F41-4D34-9337-62225589DE30}" type="datetimeFigureOut">
              <a:rPr lang="en-IN" smtClean="0"/>
              <a:t>16-12-2015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25DD6-3992-4548-A61B-FBAF641EF1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0683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E1E63-0F41-4D34-9337-62225589DE30}" type="datetimeFigureOut">
              <a:rPr lang="en-IN" smtClean="0"/>
              <a:t>16-12-2015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25DD6-3992-4548-A61B-FBAF641EF1B9}" type="slidenum">
              <a:rPr lang="en-IN" smtClean="0"/>
              <a:t>‹#›</a:t>
            </a:fld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363" y="107626"/>
            <a:ext cx="639646" cy="51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1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EEN_logo_HWH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54" y="1401941"/>
            <a:ext cx="4466336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31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E1E63-0F41-4D34-9337-62225589DE30}" type="datetimeFigureOut">
              <a:rPr lang="en-IN" smtClean="0"/>
              <a:t>16-12-2015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25DD6-3992-4548-A61B-FBAF641EF1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8163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E1E63-0F41-4D34-9337-62225589DE30}" type="datetimeFigureOut">
              <a:rPr lang="en-IN" smtClean="0"/>
              <a:t>16-12-2015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25DD6-3992-4548-A61B-FBAF641EF1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13522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E1E63-0F41-4D34-9337-62225589DE30}" type="datetimeFigureOut">
              <a:rPr lang="en-IN" smtClean="0"/>
              <a:t>16-12-2015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25DD6-3992-4548-A61B-FBAF641EF1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7802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E1E63-0F41-4D34-9337-62225589DE30}" type="datetimeFigureOut">
              <a:rPr lang="en-IN" smtClean="0"/>
              <a:t>16-12-2015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25DD6-3992-4548-A61B-FBAF641EF1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9433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E1E63-0F41-4D34-9337-62225589DE30}" type="datetimeFigureOut">
              <a:rPr lang="en-IN" smtClean="0"/>
              <a:t>16-12-2015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25DD6-3992-4548-A61B-FBAF641EF1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31626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E1E63-0F41-4D34-9337-62225589DE30}" type="datetimeFigureOut">
              <a:rPr lang="en-IN" smtClean="0"/>
              <a:t>16-12-2015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25DD6-3992-4548-A61B-FBAF641EF1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5083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E1E63-0F41-4D34-9337-62225589DE30}" type="datetimeFigureOut">
              <a:rPr lang="en-IN" smtClean="0"/>
              <a:t>16-12-2015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25DD6-3992-4548-A61B-FBAF641EF1B9}" type="slidenum">
              <a:rPr lang="en-IN" smtClean="0"/>
              <a:t>‹#›</a:t>
            </a:fld>
            <a:endParaRPr lang="en-IN"/>
          </a:p>
        </p:txBody>
      </p:sp>
      <p:pic>
        <p:nvPicPr>
          <p:cNvPr id="7" name="Picture 6" descr="MEEN_logo_HWHT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33" y="127381"/>
            <a:ext cx="4466336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6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3.emf"/><Relationship Id="rId7" Type="http://schemas.openxmlformats.org/officeDocument/2006/relationships/image" Target="../media/image25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image" Target="../media/image24.emf"/><Relationship Id="rId4" Type="http://schemas.openxmlformats.org/officeDocument/2006/relationships/customXml" Target="../ink/ink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hyperlink" Target="Ideal/run_me.m" TargetMode="External"/><Relationship Id="rId4" Type="http://schemas.openxmlformats.org/officeDocument/2006/relationships/hyperlink" Target="High%20Load/run_me.m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../Google%20Drive/Wolfram%20Files/7DOF/New/new7_recent.nb" TargetMode="External"/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 smtClean="0"/>
              <a:t>A Study of the Space Station Remote Manipulator System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IN" b="1" dirty="0" smtClean="0"/>
              <a:t>Course Project</a:t>
            </a:r>
          </a:p>
          <a:p>
            <a:r>
              <a:rPr lang="en-IN" b="1" dirty="0" smtClean="0"/>
              <a:t>Mechanics of Robot Manipulators</a:t>
            </a:r>
          </a:p>
          <a:p>
            <a:r>
              <a:rPr lang="en-IN" b="1" dirty="0" smtClean="0"/>
              <a:t>MEEN 612 </a:t>
            </a:r>
          </a:p>
          <a:p>
            <a:r>
              <a:rPr lang="en-IN" dirty="0" err="1" smtClean="0"/>
              <a:t>Dr.</a:t>
            </a:r>
            <a:r>
              <a:rPr lang="en-IN" dirty="0" smtClean="0"/>
              <a:t> </a:t>
            </a:r>
            <a:r>
              <a:rPr lang="en-IN" dirty="0" err="1" smtClean="0"/>
              <a:t>Pilwon</a:t>
            </a:r>
            <a:r>
              <a:rPr lang="en-IN" dirty="0" smtClean="0"/>
              <a:t> </a:t>
            </a:r>
            <a:r>
              <a:rPr lang="en-IN" dirty="0" err="1" smtClean="0"/>
              <a:t>Hur</a:t>
            </a:r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8261405" y="4945711"/>
            <a:ext cx="3848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By, </a:t>
            </a:r>
          </a:p>
          <a:p>
            <a:endParaRPr lang="en-IN" dirty="0"/>
          </a:p>
          <a:p>
            <a:r>
              <a:rPr lang="en-IN" dirty="0" err="1" smtClean="0"/>
              <a:t>Rinda</a:t>
            </a:r>
            <a:r>
              <a:rPr lang="en-IN" dirty="0" smtClean="0"/>
              <a:t> </a:t>
            </a:r>
            <a:r>
              <a:rPr lang="en-IN" dirty="0" err="1" smtClean="0"/>
              <a:t>Sai</a:t>
            </a:r>
            <a:r>
              <a:rPr lang="en-IN" dirty="0" smtClean="0"/>
              <a:t> Krishna </a:t>
            </a:r>
            <a:r>
              <a:rPr lang="en-IN" dirty="0" err="1" smtClean="0"/>
              <a:t>Gunjala</a:t>
            </a:r>
            <a:endParaRPr lang="en-IN" dirty="0" smtClean="0"/>
          </a:p>
          <a:p>
            <a:r>
              <a:rPr lang="en-IN" dirty="0" err="1" smtClean="0"/>
              <a:t>Rohith</a:t>
            </a:r>
            <a:r>
              <a:rPr lang="en-IN" dirty="0" smtClean="0"/>
              <a:t> </a:t>
            </a:r>
            <a:r>
              <a:rPr lang="en-IN" dirty="0" err="1" smtClean="0"/>
              <a:t>Karthikeyan</a:t>
            </a:r>
            <a:endParaRPr lang="en-IN" dirty="0" smtClean="0"/>
          </a:p>
          <a:p>
            <a:r>
              <a:rPr lang="en-IN" dirty="0" err="1" smtClean="0"/>
              <a:t>Zongyao</a:t>
            </a:r>
            <a:r>
              <a:rPr lang="en-IN" dirty="0" smtClean="0"/>
              <a:t> Jin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419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Controls for 7 DOF &amp; Animations for 2 DOF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 smtClean="0"/>
              <a:t>PD + Inverse Dynamics</a:t>
            </a:r>
          </a:p>
          <a:p>
            <a:r>
              <a:rPr lang="en-US" sz="3200" dirty="0" smtClean="0"/>
              <a:t>Robust Control</a:t>
            </a:r>
          </a:p>
          <a:p>
            <a:pPr lvl="1"/>
            <a:r>
              <a:rPr lang="en-US" sz="2800" dirty="0" smtClean="0"/>
              <a:t>Dynamic Parameters (50% Uncertainty)</a:t>
            </a:r>
          </a:p>
          <a:p>
            <a:pPr lvl="1"/>
            <a:r>
              <a:rPr lang="en-US" sz="2800" dirty="0" smtClean="0"/>
              <a:t>Control Parameters (Following VS Chattering)</a:t>
            </a:r>
          </a:p>
          <a:p>
            <a:r>
              <a:rPr lang="en-US" sz="3200" dirty="0" smtClean="0"/>
              <a:t>Optimal Control</a:t>
            </a:r>
          </a:p>
          <a:p>
            <a:pPr lvl="1"/>
            <a:r>
              <a:rPr lang="en-US" sz="2800" dirty="0" smtClean="0"/>
              <a:t>Control Every Part (Different penalty on each part)</a:t>
            </a:r>
          </a:p>
          <a:p>
            <a:pPr lvl="1"/>
            <a:r>
              <a:rPr lang="en-US" sz="2800" dirty="0" smtClean="0"/>
              <a:t>Easy to Implement (Like PD, just need one ARE)</a:t>
            </a:r>
          </a:p>
          <a:p>
            <a:pPr lvl="1"/>
            <a:r>
              <a:rPr lang="en-US" sz="2800" dirty="0" smtClean="0"/>
              <a:t>More Practical (Penalty on control input)</a:t>
            </a:r>
          </a:p>
          <a:p>
            <a:r>
              <a:rPr lang="en-US" sz="3200" dirty="0" smtClean="0"/>
              <a:t>2 DOF Animation for Each Control Law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2493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108" y="63909"/>
            <a:ext cx="10515600" cy="1054888"/>
          </a:xfrm>
        </p:spPr>
        <p:txBody>
          <a:bodyPr/>
          <a:lstStyle/>
          <a:p>
            <a:r>
              <a:rPr lang="en-US" dirty="0" smtClean="0"/>
              <a:t>PD + Inverse: Perfect model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26" y="1043042"/>
            <a:ext cx="9138150" cy="552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0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Control: 50% Uncertainty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200000"/>
              </a:lnSpc>
            </a:pPr>
            <a:r>
              <a:rPr lang="en-US" sz="3600" dirty="0" smtClean="0"/>
              <a:t>Case 1: Moderate Control Parameters</a:t>
            </a:r>
          </a:p>
          <a:p>
            <a:pPr>
              <a:lnSpc>
                <a:spcPct val="200000"/>
              </a:lnSpc>
            </a:pPr>
            <a:r>
              <a:rPr lang="en-US" sz="3600" dirty="0" smtClean="0"/>
              <a:t>Doesn’t follow good enough</a:t>
            </a:r>
          </a:p>
          <a:p>
            <a:pPr>
              <a:lnSpc>
                <a:spcPct val="200000"/>
              </a:lnSpc>
            </a:pPr>
            <a:r>
              <a:rPr lang="en-US" sz="3600" dirty="0" smtClean="0"/>
              <a:t>Perturbations on joint velocity</a:t>
            </a:r>
          </a:p>
          <a:p>
            <a:pPr>
              <a:lnSpc>
                <a:spcPct val="200000"/>
              </a:lnSpc>
            </a:pPr>
            <a:r>
              <a:rPr lang="en-US" sz="3600" dirty="0" smtClean="0"/>
              <a:t>Less chattering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1570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1577167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1" name="Lightning Bolt 10"/>
          <p:cNvSpPr/>
          <p:nvPr/>
        </p:nvSpPr>
        <p:spPr>
          <a:xfrm>
            <a:off x="1065007" y="268941"/>
            <a:ext cx="451821" cy="925158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26739" cy="6858000"/>
          </a:xfrm>
          <a:prstGeom prst="rect">
            <a:avLst/>
          </a:prstGeom>
        </p:spPr>
      </p:pic>
      <p:sp>
        <p:nvSpPr>
          <p:cNvPr id="5" name="Lightning Bolt 4"/>
          <p:cNvSpPr/>
          <p:nvPr/>
        </p:nvSpPr>
        <p:spPr>
          <a:xfrm>
            <a:off x="2603351" y="570155"/>
            <a:ext cx="559397" cy="817581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0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0"/>
            <a:ext cx="11436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7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Control: 50% Uncertainty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200000"/>
              </a:lnSpc>
            </a:pPr>
            <a:r>
              <a:rPr lang="en-US" sz="3600" dirty="0" smtClean="0"/>
              <a:t>Case 2: Aggressive Control Parameters</a:t>
            </a:r>
          </a:p>
          <a:p>
            <a:pPr>
              <a:lnSpc>
                <a:spcPct val="200000"/>
              </a:lnSpc>
            </a:pPr>
            <a:r>
              <a:rPr lang="en-US" sz="3600" dirty="0" smtClean="0"/>
              <a:t>Follows pretty well</a:t>
            </a:r>
          </a:p>
          <a:p>
            <a:pPr>
              <a:lnSpc>
                <a:spcPct val="200000"/>
              </a:lnSpc>
            </a:pPr>
            <a:r>
              <a:rPr lang="en-US" sz="3600" dirty="0" smtClean="0"/>
              <a:t>Almost no perturbations on joint velocity</a:t>
            </a:r>
          </a:p>
          <a:p>
            <a:pPr>
              <a:lnSpc>
                <a:spcPct val="200000"/>
              </a:lnSpc>
            </a:pPr>
            <a:r>
              <a:rPr lang="en-US" sz="3600" dirty="0" smtClean="0"/>
              <a:t>“Noisy”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8784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0"/>
            <a:ext cx="11355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9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0"/>
            <a:ext cx="115518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8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23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8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745" y="1605176"/>
            <a:ext cx="5770842" cy="44351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 smtClean="0"/>
              <a:t>The SSRMS (</a:t>
            </a:r>
            <a:r>
              <a:rPr lang="en-IN" dirty="0" err="1" smtClean="0"/>
              <a:t>Canadarm</a:t>
            </a:r>
            <a:r>
              <a:rPr lang="en-IN" dirty="0" smtClean="0"/>
              <a:t> 2)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673" y="2096653"/>
            <a:ext cx="6238381" cy="345223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IN" dirty="0" smtClean="0"/>
          </a:p>
          <a:p>
            <a:r>
              <a:rPr lang="en-IN" dirty="0" smtClean="0"/>
              <a:t>Redundant 7 DOF Manipulator</a:t>
            </a:r>
          </a:p>
          <a:p>
            <a:pPr marL="0" indent="0">
              <a:buNone/>
            </a:pPr>
            <a:endParaRPr lang="en-IN" dirty="0" smtClean="0"/>
          </a:p>
          <a:p>
            <a:r>
              <a:rPr lang="en-IN" dirty="0" smtClean="0"/>
              <a:t>Aids with assembly, maintenance and docking.</a:t>
            </a:r>
          </a:p>
          <a:p>
            <a:endParaRPr lang="en-IN" dirty="0"/>
          </a:p>
          <a:p>
            <a:r>
              <a:rPr lang="en-IN" dirty="0" smtClean="0"/>
              <a:t>Mimics inch-worm motion and can relocate across the Surface of the ISS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5787166" y="5693243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1050" dirty="0"/>
              <a:t>https://www.nasa.gov/centers/johnson/pdf/486042main_ISSRoboticsHumanFactorsPerspective.pdf</a:t>
            </a:r>
          </a:p>
        </p:txBody>
      </p:sp>
    </p:spTree>
    <p:extLst>
      <p:ext uri="{BB962C8B-B14F-4D97-AF65-F5344CB8AC3E}">
        <p14:creationId xmlns:p14="http://schemas.microsoft.com/office/powerpoint/2010/main" val="378689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Control: “Control on Each Part”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Case 1: Same penalty on each joint and control input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Balance between tracking and control input</a:t>
            </a:r>
          </a:p>
        </p:txBody>
      </p:sp>
    </p:spTree>
    <p:extLst>
      <p:ext uri="{BB962C8B-B14F-4D97-AF65-F5344CB8AC3E}">
        <p14:creationId xmlns:p14="http://schemas.microsoft.com/office/powerpoint/2010/main" val="307591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07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6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Control: “Control on Each Part”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Case 2: Small penalty control input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Tracking well, large control input needed</a:t>
            </a:r>
          </a:p>
        </p:txBody>
      </p:sp>
    </p:spTree>
    <p:extLst>
      <p:ext uri="{BB962C8B-B14F-4D97-AF65-F5344CB8AC3E}">
        <p14:creationId xmlns:p14="http://schemas.microsoft.com/office/powerpoint/2010/main" val="134013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23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4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Control: “Control on Each Part”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25179" cy="2305311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Case 3: “Customized Control”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Power of Optimal Control &amp; ARE</a:t>
            </a:r>
          </a:p>
        </p:txBody>
      </p:sp>
      <p:sp>
        <p:nvSpPr>
          <p:cNvPr id="4" name="Rectangle 3"/>
          <p:cNvSpPr/>
          <p:nvPr/>
        </p:nvSpPr>
        <p:spPr>
          <a:xfrm>
            <a:off x="7308027" y="1825625"/>
            <a:ext cx="3621741" cy="45243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bliqueTopRigh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</a:rPr>
              <a:t>Penalty:</a:t>
            </a:r>
          </a:p>
          <a:p>
            <a:pPr lvl="1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</a:rPr>
              <a:t>	R = 0.1</a:t>
            </a:r>
          </a:p>
          <a:p>
            <a:pPr lvl="1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</a:rPr>
              <a:t>	Joint 2 = 0.01</a:t>
            </a:r>
          </a:p>
          <a:p>
            <a:pPr lvl="1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</a:rPr>
              <a:t>	Joint 4 = 0.001</a:t>
            </a:r>
          </a:p>
          <a:p>
            <a:pPr lvl="1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</a:rPr>
              <a:t>	Joint 6 = 0.1</a:t>
            </a:r>
          </a:p>
          <a:p>
            <a:pPr lvl="1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</a:rPr>
              <a:t>	Others: 1</a:t>
            </a:r>
          </a:p>
        </p:txBody>
      </p:sp>
    </p:spTree>
    <p:extLst>
      <p:ext uri="{BB962C8B-B14F-4D97-AF65-F5344CB8AC3E}">
        <p14:creationId xmlns:p14="http://schemas.microsoft.com/office/powerpoint/2010/main" val="21192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0"/>
            <a:ext cx="11472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6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7 DOF Animation was complicated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29559"/>
            <a:ext cx="6132755" cy="207940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Animations for 2 DOF and 7 DOF are available</a:t>
            </a:r>
          </a:p>
          <a:p>
            <a:r>
              <a:rPr lang="en-US" dirty="0" smtClean="0"/>
              <a:t>Case: 10% Uncertainty (even length)</a:t>
            </a:r>
          </a:p>
          <a:p>
            <a:r>
              <a:rPr lang="en-US" dirty="0" smtClean="0"/>
              <a:t>Case: Optimal (“customized” control)</a:t>
            </a:r>
          </a:p>
          <a:p>
            <a:r>
              <a:rPr lang="en-US" dirty="0" smtClean="0"/>
              <a:t>And more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90" y="2621497"/>
            <a:ext cx="7245210" cy="423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49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798" y="1713158"/>
            <a:ext cx="10515600" cy="1325563"/>
          </a:xfrm>
        </p:spPr>
        <p:txBody>
          <a:bodyPr/>
          <a:lstStyle/>
          <a:p>
            <a:pPr algn="ctr"/>
            <a:r>
              <a:rPr lang="en-IN" b="1" dirty="0" smtClean="0"/>
              <a:t>Thank You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IN" sz="4400" b="1" dirty="0" smtClean="0"/>
          </a:p>
          <a:p>
            <a:pPr marL="0" indent="0">
              <a:buNone/>
            </a:pPr>
            <a:endParaRPr lang="en-IN" sz="4400" b="1" dirty="0"/>
          </a:p>
          <a:p>
            <a:pPr marL="0" indent="0">
              <a:buNone/>
            </a:pPr>
            <a:r>
              <a:rPr lang="en-IN" sz="4400" b="1" dirty="0"/>
              <a:t>	</a:t>
            </a:r>
            <a:r>
              <a:rPr lang="en-IN" sz="4400" b="1" dirty="0" smtClean="0"/>
              <a:t>			  Questions?</a:t>
            </a:r>
            <a:endParaRPr lang="en-IN" sz="4400" b="1" dirty="0"/>
          </a:p>
        </p:txBody>
      </p:sp>
    </p:spTree>
    <p:extLst>
      <p:ext uri="{BB962C8B-B14F-4D97-AF65-F5344CB8AC3E}">
        <p14:creationId xmlns:p14="http://schemas.microsoft.com/office/powerpoint/2010/main" val="35967077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455" y="116898"/>
            <a:ext cx="10515600" cy="4351338"/>
          </a:xfrm>
        </p:spPr>
        <p:txBody>
          <a:bodyPr>
            <a:normAutofit fontScale="25000" lnSpcReduction="20000"/>
          </a:bodyPr>
          <a:lstStyle/>
          <a:p>
            <a:r>
              <a:rPr lang="en-IN" dirty="0" smtClean="0"/>
              <a:t>0.2375e1 .* a + 0.1625e1 .* b + 0.260831e2 .* m + (0.125e0 .* a + (-0.125e0) .* b + 0.664687e1 .* m) .* </a:t>
            </a:r>
            <a:r>
              <a:rPr lang="en-IN" dirty="0" err="1" smtClean="0"/>
              <a:t>cos</a:t>
            </a:r>
            <a:r>
              <a:rPr lang="en-IN" dirty="0" smtClean="0"/>
              <a:t>(2 .* q(2))  + 0.198375e1 .* m .* </a:t>
            </a:r>
            <a:r>
              <a:rPr lang="en-IN" dirty="0" err="1" smtClean="0"/>
              <a:t>cos</a:t>
            </a:r>
            <a:r>
              <a:rPr lang="en-IN" dirty="0" smtClean="0"/>
              <a:t>(2 .* (q(2) + (-1) .* q(3))) + (-0.39675e1) .* ...</a:t>
            </a:r>
          </a:p>
          <a:p>
            <a:r>
              <a:rPr lang="en-IN" dirty="0" smtClean="0"/>
              <a:t>   m .* </a:t>
            </a:r>
            <a:r>
              <a:rPr lang="en-IN" dirty="0" err="1" smtClean="0"/>
              <a:t>cos</a:t>
            </a:r>
            <a:r>
              <a:rPr lang="en-IN" dirty="0" smtClean="0"/>
              <a:t>(2 .* q(3)) + 0.198375e1 .* m .* </a:t>
            </a:r>
            <a:r>
              <a:rPr lang="en-IN" dirty="0" err="1" smtClean="0"/>
              <a:t>cos</a:t>
            </a:r>
            <a:r>
              <a:rPr lang="en-IN" dirty="0" smtClean="0"/>
              <a:t>(2 .* (q(2) + q(3))) +  ...   0.39675e1 .* m .* </a:t>
            </a:r>
            <a:r>
              <a:rPr lang="en-IN" dirty="0" err="1" smtClean="0"/>
              <a:t>cos</a:t>
            </a:r>
            <a:r>
              <a:rPr lang="en-IN" dirty="0" smtClean="0"/>
              <a:t>(2 .* q(2) + (-1) .* q(4)) + 0.39675e1 .* m .*  ...   </a:t>
            </a:r>
            <a:r>
              <a:rPr lang="en-IN" dirty="0" err="1" smtClean="0"/>
              <a:t>cos</a:t>
            </a:r>
            <a:r>
              <a:rPr lang="en-IN" dirty="0" smtClean="0"/>
              <a:t>(2 .* q(2) + (-2) .* q(3) + (-1) .* q(4)) + 0.198375e1 .* m .* </a:t>
            </a:r>
            <a:r>
              <a:rPr lang="en-IN" dirty="0" err="1" smtClean="0"/>
              <a:t>cos</a:t>
            </a:r>
            <a:r>
              <a:rPr lang="en-IN" dirty="0" smtClean="0"/>
              <a:t>(2  ...   .* (q(2) + (-1) .* q(3) + (-1) .* q(4))) + 0.23805e2 .* m .* </a:t>
            </a:r>
            <a:r>
              <a:rPr lang="en-IN" dirty="0" err="1" smtClean="0"/>
              <a:t>cos</a:t>
            </a:r>
            <a:r>
              <a:rPr lang="en-IN" dirty="0" smtClean="0"/>
              <a:t>(q(4)) +  ...</a:t>
            </a:r>
          </a:p>
          <a:p>
            <a:r>
              <a:rPr lang="en-IN" dirty="0" smtClean="0"/>
              <a:t>  0.39675e1 .* m .* </a:t>
            </a:r>
            <a:r>
              <a:rPr lang="en-IN" dirty="0" err="1" smtClean="0"/>
              <a:t>cos</a:t>
            </a:r>
            <a:r>
              <a:rPr lang="en-IN" dirty="0" smtClean="0"/>
              <a:t>(2 .* q(2) + q(4)) + (-0.39675e1) .* m .* </a:t>
            </a:r>
            <a:r>
              <a:rPr lang="en-IN" dirty="0" err="1" smtClean="0"/>
              <a:t>cos</a:t>
            </a:r>
            <a:r>
              <a:rPr lang="en-IN" dirty="0" smtClean="0"/>
              <a:t>(2  ...  .* (q(3) + q(4))) + 0.198375e1 .* m .* </a:t>
            </a:r>
            <a:r>
              <a:rPr lang="en-IN" dirty="0" err="1" smtClean="0"/>
              <a:t>cos</a:t>
            </a:r>
            <a:r>
              <a:rPr lang="en-IN" dirty="0" smtClean="0"/>
              <a:t>(2 .* (q(2) + q(3) + q(4))) + ( ...  -0.7935e1) .* m .* </a:t>
            </a:r>
            <a:r>
              <a:rPr lang="en-IN" dirty="0" err="1" smtClean="0"/>
              <a:t>cos</a:t>
            </a:r>
            <a:r>
              <a:rPr lang="en-IN" dirty="0" smtClean="0"/>
              <a:t>(2 .* q(3) + q(4)) + 0.39675e1 .* m .* </a:t>
            </a:r>
            <a:r>
              <a:rPr lang="en-IN" dirty="0" err="1" smtClean="0"/>
              <a:t>cos</a:t>
            </a:r>
            <a:r>
              <a:rPr lang="en-IN" dirty="0" smtClean="0"/>
              <a:t>(2 .*  ...   q(2) + 2 .* q(3) + q(4)) + (-0.625e-1) .* a .* </a:t>
            </a:r>
            <a:r>
              <a:rPr lang="en-IN" dirty="0" err="1" smtClean="0"/>
              <a:t>cos</a:t>
            </a:r>
            <a:r>
              <a:rPr lang="en-IN" dirty="0" smtClean="0"/>
              <a:t>(2 .* (q(2) + (-1) .*  ...</a:t>
            </a:r>
          </a:p>
          <a:p>
            <a:r>
              <a:rPr lang="en-IN" dirty="0" smtClean="0"/>
              <a:t>  q(3) + (-1) .* q(4) + (-1) .* q(5))) + 0.625e-1 .* b .* </a:t>
            </a:r>
            <a:r>
              <a:rPr lang="en-IN" dirty="0" err="1" smtClean="0"/>
              <a:t>cos</a:t>
            </a:r>
            <a:r>
              <a:rPr lang="en-IN" dirty="0" smtClean="0"/>
              <a:t>(2 .* (q(2) + ( ...  -1) .* q(3) + (-1) .* q(4) + (-1) .* q(5))) + 0.365625e-1 .* m .* </a:t>
            </a:r>
            <a:r>
              <a:rPr lang="en-IN" dirty="0" err="1" smtClean="0"/>
              <a:t>cos</a:t>
            </a:r>
            <a:r>
              <a:rPr lang="en-IN" dirty="0" smtClean="0"/>
              <a:t>(2  ...  .* (q(2) + (-1) .* q(3) + (-1) .* q(4) + (-1) .* q(5))) + 0.2025e0 .* m .* ...   </a:t>
            </a:r>
            <a:r>
              <a:rPr lang="en-IN" dirty="0" err="1" smtClean="0"/>
              <a:t>cos</a:t>
            </a:r>
            <a:r>
              <a:rPr lang="en-IN" dirty="0" smtClean="0"/>
              <a:t>(2 .* q(2) + (-1) .* q(3) + (-1) .* q(4) + (-1) .* q(5)) + (-0.27e0)  ...</a:t>
            </a:r>
          </a:p>
          <a:p>
            <a:r>
              <a:rPr lang="en-IN" dirty="0" smtClean="0"/>
              <a:t>  .* m .* </a:t>
            </a:r>
            <a:r>
              <a:rPr lang="en-IN" dirty="0" err="1" smtClean="0"/>
              <a:t>cos</a:t>
            </a:r>
            <a:r>
              <a:rPr lang="en-IN" dirty="0" smtClean="0"/>
              <a:t>(q(3) + q(4) + q(5)) + 0.125e0 .* a .* </a:t>
            </a:r>
            <a:r>
              <a:rPr lang="en-IN" dirty="0" err="1" smtClean="0"/>
              <a:t>cos</a:t>
            </a:r>
            <a:r>
              <a:rPr lang="en-IN" dirty="0" smtClean="0"/>
              <a:t>(2 .* (q(3) + q(4) +  ...  q(5))) + (-0.125e0) .* b .* </a:t>
            </a:r>
            <a:r>
              <a:rPr lang="en-IN" dirty="0" err="1" smtClean="0"/>
              <a:t>cos</a:t>
            </a:r>
            <a:r>
              <a:rPr lang="en-IN" dirty="0" smtClean="0"/>
              <a:t>(2 .* (q(3) + q(4) + q(5))) + (-0.73125e-1) ...   .* m .* </a:t>
            </a:r>
            <a:r>
              <a:rPr lang="en-IN" dirty="0" err="1" smtClean="0"/>
              <a:t>cos</a:t>
            </a:r>
            <a:r>
              <a:rPr lang="en-IN" dirty="0" smtClean="0"/>
              <a:t>(2 .* (q(3) + q(4) + q(5))) + (-0.625e-1) .* a .* </a:t>
            </a:r>
            <a:r>
              <a:rPr lang="en-IN" dirty="0" err="1" smtClean="0"/>
              <a:t>cos</a:t>
            </a:r>
            <a:r>
              <a:rPr lang="en-IN" dirty="0" smtClean="0"/>
              <a:t>(2 .* ( ...  q(2) + q(3) + q(4) + q(5))) + 0.625e-1 .* b .* </a:t>
            </a:r>
            <a:r>
              <a:rPr lang="en-IN" dirty="0" err="1" smtClean="0"/>
              <a:t>cos</a:t>
            </a:r>
            <a:r>
              <a:rPr lang="en-IN" dirty="0" smtClean="0"/>
              <a:t>(2 .* (q(2) + q(3) + q(4) +  ...</a:t>
            </a:r>
          </a:p>
          <a:p>
            <a:r>
              <a:rPr lang="en-IN" dirty="0" smtClean="0"/>
              <a:t>  q(5))) + 0.365625e-1 .* m .* </a:t>
            </a:r>
            <a:r>
              <a:rPr lang="en-IN" dirty="0" err="1" smtClean="0"/>
              <a:t>cos</a:t>
            </a:r>
            <a:r>
              <a:rPr lang="en-IN" dirty="0" smtClean="0"/>
              <a:t>(2 .* (q(2) + q(3) + q(4) + q(5))) + ( ...  -0.2025e0) .* m .* </a:t>
            </a:r>
            <a:r>
              <a:rPr lang="en-IN" dirty="0" err="1" smtClean="0"/>
              <a:t>cos</a:t>
            </a:r>
            <a:r>
              <a:rPr lang="en-IN" dirty="0" smtClean="0"/>
              <a:t>(2 .* q(2) + q(3) + q(4) + q(5)) + (-0.125e0) .* a  ...  .* </a:t>
            </a:r>
            <a:r>
              <a:rPr lang="en-IN" dirty="0" err="1" smtClean="0"/>
              <a:t>cos</a:t>
            </a:r>
            <a:r>
              <a:rPr lang="en-IN" dirty="0" smtClean="0"/>
              <a:t>(2 .* q(2) + (-1) .* q(3) + (-1) .* q(4) + (-1) .* q(5) + (-2) .*  ...  q(6)) + 0.125e0 .* b .* </a:t>
            </a:r>
            <a:r>
              <a:rPr lang="en-IN" dirty="0" err="1" smtClean="0"/>
              <a:t>cos</a:t>
            </a:r>
            <a:r>
              <a:rPr lang="en-IN" dirty="0" smtClean="0"/>
              <a:t>(2 .* q(2) + (-1) .* q(3) + (-1) .* q(4) + (-1) ...</a:t>
            </a:r>
          </a:p>
          <a:p>
            <a:r>
              <a:rPr lang="en-IN" dirty="0" smtClean="0"/>
              <a:t>   .* q(5) + (-2) .* q(6)) + (-0.10125e0) .* m .* </a:t>
            </a:r>
            <a:r>
              <a:rPr lang="en-IN" dirty="0" err="1" smtClean="0"/>
              <a:t>cos</a:t>
            </a:r>
            <a:r>
              <a:rPr lang="en-IN" dirty="0" smtClean="0"/>
              <a:t>(2 .* q(2) + (-1) .*  ...  q(3) + (-1) .* q(4) + (-1) .* q(5) + (-2) .* q(6)) + (-0.125e0) .* a .*  ...  </a:t>
            </a:r>
            <a:r>
              <a:rPr lang="en-IN" dirty="0" err="1" smtClean="0"/>
              <a:t>cos</a:t>
            </a:r>
            <a:r>
              <a:rPr lang="en-IN" dirty="0" smtClean="0"/>
              <a:t>(2 .* q(2) + q(3) + q(4) + q(5) + (-2) .* q(6)) + 0.125e0 .* b .* </a:t>
            </a:r>
            <a:r>
              <a:rPr lang="en-IN" dirty="0" err="1" smtClean="0"/>
              <a:t>cos</a:t>
            </a:r>
            <a:r>
              <a:rPr lang="en-IN" dirty="0" smtClean="0"/>
              <a:t>(2  ...  .* q(2) + q(3) + q(4) + q(5) + (-2) .* q(6)) + (-0.10125e0) .* m .* </a:t>
            </a:r>
            <a:r>
              <a:rPr lang="en-IN" dirty="0" err="1" smtClean="0"/>
              <a:t>cos</a:t>
            </a:r>
            <a:r>
              <a:rPr lang="en-IN" dirty="0" smtClean="0"/>
              <a:t>(2 .* ...   q(2) + q(3) + q(4) + q(5) + (-2) .* q(6)) + (-0.1875e0) .* a .* </a:t>
            </a:r>
            <a:r>
              <a:rPr lang="en-IN" dirty="0" err="1" smtClean="0"/>
              <a:t>cos</a:t>
            </a:r>
            <a:r>
              <a:rPr lang="en-IN" dirty="0" smtClean="0"/>
              <a:t>(2 .* ( ...</a:t>
            </a:r>
          </a:p>
          <a:p>
            <a:r>
              <a:rPr lang="en-IN" dirty="0" smtClean="0"/>
              <a:t>  q(2) + (-1) .* q(6))) + 0.1875e0 .* b .* </a:t>
            </a:r>
            <a:r>
              <a:rPr lang="en-IN" dirty="0" err="1" smtClean="0"/>
              <a:t>cos</a:t>
            </a:r>
            <a:r>
              <a:rPr lang="en-IN" dirty="0" smtClean="0"/>
              <a:t>(2 .* (q(2) + (-1) .* q(6))) + ...   (-0.151875e0) .* m .* </a:t>
            </a:r>
            <a:r>
              <a:rPr lang="en-IN" dirty="0" err="1" smtClean="0"/>
              <a:t>cos</a:t>
            </a:r>
            <a:r>
              <a:rPr lang="en-IN" dirty="0" smtClean="0"/>
              <a:t>(2 .* (q(2) + (-1) .* q(6))) + 0.405e0 .* m  ...  .* </a:t>
            </a:r>
            <a:r>
              <a:rPr lang="en-IN" dirty="0" err="1" smtClean="0"/>
              <a:t>cos</a:t>
            </a:r>
            <a:r>
              <a:rPr lang="en-IN" dirty="0" smtClean="0"/>
              <a:t>(2 .* q(2) + (-1) .* q(6)) + (-0.3375e-1) .* m .* </a:t>
            </a:r>
            <a:r>
              <a:rPr lang="en-IN" dirty="0" err="1" smtClean="0"/>
              <a:t>cos</a:t>
            </a:r>
            <a:r>
              <a:rPr lang="en-IN" dirty="0" smtClean="0"/>
              <a:t>(2 .* q(2) +  ...  (-2) .* q(3) + (-2) .* q(4) + (-2) .* q(5) + (-1) .* q(6)) + (-0.3125e-1)  ...  .* a .* </a:t>
            </a:r>
            <a:r>
              <a:rPr lang="en-IN" dirty="0" err="1" smtClean="0"/>
              <a:t>cos</a:t>
            </a:r>
            <a:r>
              <a:rPr lang="en-IN" dirty="0" smtClean="0"/>
              <a:t>(2 .* (q(2) + (-1) .* q(3) + (-1) .* q(4) + (-1) .* q(5) + (-1) ...</a:t>
            </a:r>
          </a:p>
          <a:p>
            <a:r>
              <a:rPr lang="en-IN" dirty="0" smtClean="0"/>
              <a:t>   .* q(6))) + 0.3125e-1 .* b .* </a:t>
            </a:r>
            <a:r>
              <a:rPr lang="en-IN" dirty="0" err="1" smtClean="0"/>
              <a:t>cos</a:t>
            </a:r>
            <a:r>
              <a:rPr lang="en-IN" dirty="0" smtClean="0"/>
              <a:t>(2 .* (q(2) + (-1) .* q(3) + (-1) .*  ...  q(4) + (-1) .* q(5) + (-1) .* q(6))) + (-0.253125e-1) .* m .* </a:t>
            </a:r>
            <a:r>
              <a:rPr lang="en-IN" dirty="0" err="1" smtClean="0"/>
              <a:t>cos</a:t>
            </a:r>
            <a:r>
              <a:rPr lang="en-IN" dirty="0" smtClean="0"/>
              <a:t>(2 .* ( ...  q(2) + (-1) .* q(3) + (-1) .* q(4) + (-1) .* q(5) + (-1) .* q(6))) +  ...  0.135e0 .* m .* </a:t>
            </a:r>
            <a:r>
              <a:rPr lang="en-IN" dirty="0" err="1" smtClean="0"/>
              <a:t>cos</a:t>
            </a:r>
            <a:r>
              <a:rPr lang="en-IN" dirty="0" smtClean="0"/>
              <a:t>(2 .* q(2) + (-1) .* q(3) + (-1) .* q(4) + (-1) .*  ...  q(5) + (-1) .* q(6)) + 0.27e0 .* m .* </a:t>
            </a:r>
            <a:r>
              <a:rPr lang="en-IN" dirty="0" err="1" smtClean="0"/>
              <a:t>cos</a:t>
            </a:r>
            <a:r>
              <a:rPr lang="en-IN" dirty="0" smtClean="0"/>
              <a:t>(q(3) + q(4) + q(5) + (-1) .* q(6)) + ...</a:t>
            </a:r>
          </a:p>
          <a:p>
            <a:r>
              <a:rPr lang="en-IN" dirty="0" smtClean="0"/>
              <a:t>   0.625e-1 .* a .* </a:t>
            </a:r>
            <a:r>
              <a:rPr lang="en-IN" dirty="0" err="1" smtClean="0"/>
              <a:t>cos</a:t>
            </a:r>
            <a:r>
              <a:rPr lang="en-IN" dirty="0" smtClean="0"/>
              <a:t>(2 .* (q(3) + q(4) + q(5) + (-1) .* q(6))) + ( ...  -0.625e-1) .* b .* </a:t>
            </a:r>
            <a:r>
              <a:rPr lang="en-IN" dirty="0" err="1" smtClean="0"/>
              <a:t>cos</a:t>
            </a:r>
            <a:r>
              <a:rPr lang="en-IN" dirty="0" smtClean="0"/>
              <a:t>(2 .* (q(3) + q(4) + q(5) + (-1) .* q(6))) +  ...  0.50625e-1 .* m .* </a:t>
            </a:r>
            <a:r>
              <a:rPr lang="en-IN" dirty="0" err="1" smtClean="0"/>
              <a:t>cos</a:t>
            </a:r>
            <a:r>
              <a:rPr lang="en-IN" dirty="0" smtClean="0"/>
              <a:t>(2 .* (q(3) + q(4) + q(5) + (-1) .* q(6))) + ( ...  -0.3125e-1) .* a .* </a:t>
            </a:r>
            <a:r>
              <a:rPr lang="en-IN" dirty="0" err="1" smtClean="0"/>
              <a:t>cos</a:t>
            </a:r>
            <a:r>
              <a:rPr lang="en-IN" dirty="0" smtClean="0"/>
              <a:t>(2 .* (q(2) + q(3) + q(4) + q(5) + (-1) .* q(6))) +  ...</a:t>
            </a:r>
          </a:p>
          <a:p>
            <a:r>
              <a:rPr lang="en-IN" dirty="0" smtClean="0"/>
              <a:t>  0.3125e-1 .* b .* </a:t>
            </a:r>
            <a:r>
              <a:rPr lang="en-IN" dirty="0" err="1" smtClean="0"/>
              <a:t>cos</a:t>
            </a:r>
            <a:r>
              <a:rPr lang="en-IN" dirty="0" smtClean="0"/>
              <a:t>(2 .* (q(2) + q(3) + q(4) + q(5) + (-1) .* q(6))) + ( ...  -0.253125e-1) .* m .* </a:t>
            </a:r>
            <a:r>
              <a:rPr lang="en-IN" dirty="0" err="1" smtClean="0"/>
              <a:t>cos</a:t>
            </a:r>
            <a:r>
              <a:rPr lang="en-IN" dirty="0" smtClean="0"/>
              <a:t>(2 .* (q(2) + q(3) + q(4) + q(5) + (-1) .* q(6))) + ...   0.27e0 .* m .* </a:t>
            </a:r>
            <a:r>
              <a:rPr lang="en-IN" dirty="0" err="1" smtClean="0"/>
              <a:t>cos</a:t>
            </a:r>
            <a:r>
              <a:rPr lang="en-IN" dirty="0" smtClean="0"/>
              <a:t>(2 .* q(2) + q(3) + q(4) + q(5) + (-1) .* q(6)) + ( ...  -0.675e-1) .* m .* </a:t>
            </a:r>
            <a:r>
              <a:rPr lang="en-IN" dirty="0" err="1" smtClean="0"/>
              <a:t>cos</a:t>
            </a:r>
            <a:r>
              <a:rPr lang="en-IN" dirty="0" smtClean="0"/>
              <a:t>(2 .* q(3) + 2 .* q(4) + 2 .* q(5) + (-1) .* q(6)) + ...</a:t>
            </a:r>
          </a:p>
          <a:p>
            <a:r>
              <a:rPr lang="en-IN" dirty="0" smtClean="0"/>
              <a:t>   0.3375e-1 .* m .* </a:t>
            </a:r>
            <a:r>
              <a:rPr lang="en-IN" dirty="0" err="1" smtClean="0"/>
              <a:t>cos</a:t>
            </a:r>
            <a:r>
              <a:rPr lang="en-IN" dirty="0" smtClean="0"/>
              <a:t>(2 .* q(2) + 2 .* q(3) + 2 .* q(4) + 2 .* q(5) + ( ...  -1) .* q(6)) + (-0.81e0) .* m .* </a:t>
            </a:r>
            <a:r>
              <a:rPr lang="en-IN" dirty="0" err="1" smtClean="0"/>
              <a:t>cos</a:t>
            </a:r>
            <a:r>
              <a:rPr lang="en-IN" dirty="0" smtClean="0"/>
              <a:t>(q(6)) + (-0.125e0) .* a .* </a:t>
            </a:r>
            <a:r>
              <a:rPr lang="en-IN" dirty="0" err="1" smtClean="0"/>
              <a:t>cos</a:t>
            </a:r>
            <a:r>
              <a:rPr lang="en-IN" dirty="0" smtClean="0"/>
              <a:t>(2  ...  .* q(6)) + 0.125e0 .* b .* </a:t>
            </a:r>
            <a:r>
              <a:rPr lang="en-IN" dirty="0" err="1" smtClean="0"/>
              <a:t>cos</a:t>
            </a:r>
            <a:r>
              <a:rPr lang="en-IN" dirty="0" smtClean="0"/>
              <a:t>(2 .* q(6)) + (-0.10125e0) .* m .* </a:t>
            </a:r>
            <a:r>
              <a:rPr lang="en-IN" dirty="0" err="1" smtClean="0"/>
              <a:t>cos</a:t>
            </a:r>
            <a:r>
              <a:rPr lang="en-IN" dirty="0" smtClean="0"/>
              <a:t>( ...  2 .* q(6)) + (-0.1875e0) .* a .* </a:t>
            </a:r>
            <a:r>
              <a:rPr lang="en-IN" dirty="0" err="1" smtClean="0"/>
              <a:t>cos</a:t>
            </a:r>
            <a:r>
              <a:rPr lang="en-IN" dirty="0" smtClean="0"/>
              <a:t>(2 .* (q(2) + q(6))) + 0.1875e0 .*  ...</a:t>
            </a:r>
          </a:p>
          <a:p>
            <a:r>
              <a:rPr lang="en-IN" dirty="0" smtClean="0"/>
              <a:t>  b .* </a:t>
            </a:r>
            <a:r>
              <a:rPr lang="en-IN" dirty="0" err="1" smtClean="0"/>
              <a:t>cos</a:t>
            </a:r>
            <a:r>
              <a:rPr lang="en-IN" dirty="0" smtClean="0"/>
              <a:t>(2 .* (q(2) + q(6))) + (-0.151875e0) .* m .* </a:t>
            </a:r>
            <a:r>
              <a:rPr lang="en-IN" dirty="0" err="1" smtClean="0"/>
              <a:t>cos</a:t>
            </a:r>
            <a:r>
              <a:rPr lang="en-IN" dirty="0" smtClean="0"/>
              <a:t>(2 .* (q(2) +  ...  q(6))) + 0.405e0 .* m .* </a:t>
            </a:r>
            <a:r>
              <a:rPr lang="en-IN" dirty="0" err="1" smtClean="0"/>
              <a:t>cos</a:t>
            </a:r>
            <a:r>
              <a:rPr lang="en-IN" dirty="0" smtClean="0"/>
              <a:t>(2 .* q(2) + q(6)) + 0.3375e-1 .* m .* </a:t>
            </a:r>
            <a:r>
              <a:rPr lang="en-IN" dirty="0" err="1" smtClean="0"/>
              <a:t>cos</a:t>
            </a:r>
            <a:r>
              <a:rPr lang="en-IN" dirty="0" smtClean="0"/>
              <a:t>( ...  2 .* q(2) + (-2) .* q(3) + (-2) .* q(4) + (-2) .* q(5) + q(6)) + ( ...  -0.3125e-1) .* a .* </a:t>
            </a:r>
            <a:r>
              <a:rPr lang="en-IN" dirty="0" err="1" smtClean="0"/>
              <a:t>cos</a:t>
            </a:r>
            <a:r>
              <a:rPr lang="en-IN" dirty="0" smtClean="0"/>
              <a:t>(2 .* (q(2) + (-1) .* q(3) + (-1) .* q(4) + (-1)  ...</a:t>
            </a:r>
          </a:p>
          <a:p>
            <a:r>
              <a:rPr lang="en-IN" dirty="0" smtClean="0"/>
              <a:t>  .* q(5) + q(6))) + 0.3125e-1 .* b .* </a:t>
            </a:r>
            <a:r>
              <a:rPr lang="en-IN" dirty="0" err="1" smtClean="0"/>
              <a:t>cos</a:t>
            </a:r>
            <a:r>
              <a:rPr lang="en-IN" dirty="0" smtClean="0"/>
              <a:t>(2 .* (q(2) + (-1) .* q(3) + (-1)  ...  .* q(4) + (-1) .* q(5) + q(6))) + (-0.253125e-1) .* m .* </a:t>
            </a:r>
            <a:r>
              <a:rPr lang="en-IN" dirty="0" err="1" smtClean="0"/>
              <a:t>cos</a:t>
            </a:r>
            <a:r>
              <a:rPr lang="en-IN" dirty="0" smtClean="0"/>
              <a:t>(2 .* (q(2) +  ...  (-1) .* q(3) + (-1) .* q(4) + (-1) .* q(5) + q(6))) + (-0.27e0) .* m .*  ...  </a:t>
            </a:r>
            <a:r>
              <a:rPr lang="en-IN" dirty="0" err="1" smtClean="0"/>
              <a:t>cos</a:t>
            </a:r>
            <a:r>
              <a:rPr lang="en-IN" dirty="0" smtClean="0"/>
              <a:t>(2 .* q(2) + (-1) .* q(3) + (-1) .* q(4) + (-1) .* q(5) + q(6)) + ( ...</a:t>
            </a:r>
          </a:p>
          <a:p>
            <a:r>
              <a:rPr lang="en-IN" dirty="0" smtClean="0"/>
              <a:t>  -0.27e0) .* m .* </a:t>
            </a:r>
            <a:r>
              <a:rPr lang="en-IN" dirty="0" err="1" smtClean="0"/>
              <a:t>cos</a:t>
            </a:r>
            <a:r>
              <a:rPr lang="en-IN" dirty="0" smtClean="0"/>
              <a:t>(q(3) + q(4) + q(5) + q(6)) + 0.625e-1 .* a .* </a:t>
            </a:r>
            <a:r>
              <a:rPr lang="en-IN" dirty="0" err="1" smtClean="0"/>
              <a:t>cos</a:t>
            </a:r>
            <a:r>
              <a:rPr lang="en-IN" dirty="0" smtClean="0"/>
              <a:t>(2  ...  .* (q(3) + q(4) + q(5) + q(6))) + (-0.625e-1) .* b .* </a:t>
            </a:r>
            <a:r>
              <a:rPr lang="en-IN" dirty="0" err="1" smtClean="0"/>
              <a:t>cos</a:t>
            </a:r>
            <a:r>
              <a:rPr lang="en-IN" dirty="0" smtClean="0"/>
              <a:t>(2 .* (q(3) + q(4) +  ...  q(5) + q(6))) + 0.50625e-1 .* m .* </a:t>
            </a:r>
            <a:r>
              <a:rPr lang="en-IN" dirty="0" err="1" smtClean="0"/>
              <a:t>cos</a:t>
            </a:r>
            <a:r>
              <a:rPr lang="en-IN" dirty="0" smtClean="0"/>
              <a:t>(2 .* (q(3) + q(4) + q(5) + q(6))) + ( ...  -0.3125e-1) .* a .* </a:t>
            </a:r>
            <a:r>
              <a:rPr lang="en-IN" dirty="0" err="1" smtClean="0"/>
              <a:t>cos</a:t>
            </a:r>
            <a:r>
              <a:rPr lang="en-IN" dirty="0" smtClean="0"/>
              <a:t>(2 .* (q(2) + q(3) + q(4) + q(5) + q(6))) +  ...</a:t>
            </a:r>
          </a:p>
          <a:p>
            <a:r>
              <a:rPr lang="en-IN" dirty="0" smtClean="0"/>
              <a:t>  0.3125e-1 .* b .* </a:t>
            </a:r>
            <a:r>
              <a:rPr lang="en-IN" dirty="0" err="1" smtClean="0"/>
              <a:t>cos</a:t>
            </a:r>
            <a:r>
              <a:rPr lang="en-IN" dirty="0" smtClean="0"/>
              <a:t>(2 .* (q(2) + q(3) + q(4) + q(5) + q(6))) + ( ...  -0.253125e-1) .* m .* </a:t>
            </a:r>
            <a:r>
              <a:rPr lang="en-IN" dirty="0" err="1" smtClean="0"/>
              <a:t>cos</a:t>
            </a:r>
            <a:r>
              <a:rPr lang="en-IN" dirty="0" smtClean="0"/>
              <a:t>(2 .* (q(2) + q(3) + q(4) + q(5) + q(6))) + ( ...  -0.135e0) .* m .* </a:t>
            </a:r>
            <a:r>
              <a:rPr lang="en-IN" dirty="0" err="1" smtClean="0"/>
              <a:t>cos</a:t>
            </a:r>
            <a:r>
              <a:rPr lang="en-IN" dirty="0" smtClean="0"/>
              <a:t>(2 .* q(2) + q(3) + q(4) + q(5) + q(6)) + 0.675e-1 .*  ...  m .* </a:t>
            </a:r>
            <a:r>
              <a:rPr lang="en-IN" dirty="0" err="1" smtClean="0"/>
              <a:t>cos</a:t>
            </a:r>
            <a:r>
              <a:rPr lang="en-IN" dirty="0" smtClean="0"/>
              <a:t>(2 .* q(3) + 2 .* q(4) + 2 .* q(5) + q(6)) + (-0.3375e-1) .* m .*  ...</a:t>
            </a:r>
          </a:p>
          <a:p>
            <a:r>
              <a:rPr lang="en-IN" dirty="0" smtClean="0"/>
              <a:t>  </a:t>
            </a:r>
            <a:r>
              <a:rPr lang="en-IN" dirty="0" err="1" smtClean="0"/>
              <a:t>cos</a:t>
            </a:r>
            <a:r>
              <a:rPr lang="en-IN" dirty="0" smtClean="0"/>
              <a:t>(2 .* q(2) + 2 .* q(3) + 2 .* q(4) + 2 .* q(5) + q(6)) + 0.125e0 .* a .*  ...  </a:t>
            </a:r>
            <a:r>
              <a:rPr lang="en-IN" dirty="0" err="1" smtClean="0"/>
              <a:t>cos</a:t>
            </a:r>
            <a:r>
              <a:rPr lang="en-IN" dirty="0" smtClean="0"/>
              <a:t>(2 .* q(2) + (-1) .* q(3) + (-1) .* q(4) + (-1) .* q(5) + 2 .* q(6)) + ( ...  -0.125e0) .* b .* </a:t>
            </a:r>
            <a:r>
              <a:rPr lang="en-IN" dirty="0" err="1" smtClean="0"/>
              <a:t>cos</a:t>
            </a:r>
            <a:r>
              <a:rPr lang="en-IN" dirty="0" smtClean="0"/>
              <a:t>(2 .* q(2) + (-1) .* q(3) + (-1) .* q(4) + (-1) .*  ...  q(5) + 2 .* q(6)) + 0.10125e0 .* m .* </a:t>
            </a:r>
            <a:r>
              <a:rPr lang="en-IN" dirty="0" err="1" smtClean="0"/>
              <a:t>cos</a:t>
            </a:r>
            <a:r>
              <a:rPr lang="en-IN" dirty="0" smtClean="0"/>
              <a:t>(2 .* q(2) + (-1) .* q(3) + (-1)  ...</a:t>
            </a:r>
          </a:p>
          <a:p>
            <a:r>
              <a:rPr lang="en-IN" dirty="0" smtClean="0"/>
              <a:t>  .* q(4) + (-1) .* q(5) + 2 .* q(6)) + 0.125e0 .* a .* </a:t>
            </a:r>
            <a:r>
              <a:rPr lang="en-IN" dirty="0" err="1" smtClean="0"/>
              <a:t>cos</a:t>
            </a:r>
            <a:r>
              <a:rPr lang="en-IN" dirty="0" smtClean="0"/>
              <a:t>(2 .* q(2) + q(3) + ...   q(4) + q(5) + 2 .* q(6)) + (-0.125e0) .* b .* </a:t>
            </a:r>
            <a:r>
              <a:rPr lang="en-IN" dirty="0" err="1" smtClean="0"/>
              <a:t>cos</a:t>
            </a:r>
            <a:r>
              <a:rPr lang="en-IN" dirty="0" smtClean="0"/>
              <a:t>(2 .* q(2) + q(3) + q(4) +  ...  q(5) + 2 .* q(6)) + 0.10125e0 .* m .* </a:t>
            </a:r>
            <a:r>
              <a:rPr lang="en-IN" dirty="0" err="1" smtClean="0"/>
              <a:t>cos</a:t>
            </a:r>
            <a:r>
              <a:rPr lang="en-IN" dirty="0" smtClean="0"/>
              <a:t>(2 .* q(2) + q(3) + q(4) + q(5) + 2  ...  .* q(6)) + 0.3105e1 .* m .* sin(2 .* q(2) + (-1) .* q(3)) + 0.414e1 .*  ...</a:t>
            </a:r>
          </a:p>
          <a:p>
            <a:r>
              <a:rPr lang="en-IN" dirty="0" smtClean="0"/>
              <a:t>  m .* sin(q(3)) + 0.3105e1 .* m .* sin(2 .* q(2) + q(3)) + 0.3105e1 .* m  ...  .* sin(2 .* q(2) + (-1) .* q(3) + (-1) .* q(4)) + 0.414e1 .* m .* sin( ...  q(3) + q(4)) + 0.3105e1 .* m .* sin(2 .* q(2) + q(3) + q(4)) + (-0.25875e0)  ...  .* m .* sin(2 .* q(2) + (-1) .* q(5)) + (-0.25875e0) .* m .* sin(2 .*  ...</a:t>
            </a:r>
          </a:p>
          <a:p>
            <a:r>
              <a:rPr lang="en-IN" dirty="0" smtClean="0"/>
              <a:t>  q(2) + (-2) .* q(3) + (-2) .* q(4) + (-1) .* q(5)) + (-0.25875e0) .* m .*  ...  sin(2 .* q(2) + (-1) .* q(4) + (-1) .* q(5)) + (-0.25875e0) .* m .* sin( ...  2 .* q(2) + (-2) .* q(3) + (-1) .* q(4) + (-1) .* q(5)) + 0.15525e1 .* m  ...  .* sin(q(5)) + 0.25875e0 .* m .* sin(2 .* q(2) + q(5)) + 0.15525e1 .* m  ...</a:t>
            </a:r>
          </a:p>
          <a:p>
            <a:r>
              <a:rPr lang="en-IN" dirty="0" smtClean="0"/>
              <a:t>  .* sin(q(4) + q(5)) + 0.25875e0 .* m .* sin(2 .* q(2) + q(4) + q(5)) + ( ...  -0.5175e0) .* m .* sin(2 .* q(3) + q(4) + q(5)) + 0.25875e0 .* m .* sin( ...  2 .* q(2) + 2 .* q(3) + q(4) + q(5)) + (-0.5175e0) .* m .* sin(2 .* q(3) +  ...  2 .* q(4) + q(5)) + 0.25875e0 .* m .* sin(2 .* q(2) + 2 .* q(3) + 2 .* q(4)  ...</a:t>
            </a:r>
          </a:p>
          <a:p>
            <a:r>
              <a:rPr lang="en-IN" dirty="0" smtClean="0"/>
              <a:t>  + q(5)) + (-0.5175e0) .* m .* sin(2 .* q(2) + (-1) .* q(3) + (-1) .* q(6)) ...    + (-0.5175e0) .* m .* sin(2 .* q(2) + q(3) + (-1) .* q(6)) + ( ...  -0.5175e0) .* m .* sin(2 .* q(2) + (-1) .* q(3) + (-1) .* q(4) + (-1) .* ...   q(6)) + (-0.5175e0) .* m .* sin(2 .* q(2) + q(3) + q(4) + (-1) .* q(6)) + ( ...</a:t>
            </a:r>
          </a:p>
          <a:p>
            <a:r>
              <a:rPr lang="en-IN" dirty="0" smtClean="0"/>
              <a:t>  -0.25875e0) .* m .* sin(2 .* q(2) + (-1) .* q(5) + (-1) .* q(6)) + ( ...  -0.25875e0) .* m .* sin(2 .* q(2) + (-2) .* q(3) + (-2) .* q(4) + (-1)  ...  .* q(5) + (-1) .* q(6)) + (-0.25875e0) .* m .* sin(2 .* q(2) + (-1) .*  ...  q(4) + (-1) .* q(5) + (-1) .* q(6)) + (-0.25875e0) .* m .* sin(2 .* q(2) + ...</a:t>
            </a:r>
          </a:p>
          <a:p>
            <a:r>
              <a:rPr lang="en-IN" dirty="0" smtClean="0"/>
              <a:t>   (-2) .* q(3) + (-1) .* q(4) + (-1) .* q(5) + (-1) .* q(6)) + (-0.15525e1) ...   .* m .* sin(q(5) + (-1) .* q(6)) + (-0.25875e0) .* m .* sin(2 .* q(2) + ...   q(5) + (-1) .* q(6)) + (-0.15525e1) .* m .* sin(q(4) + q(5) + (-1) .* q(6)) ...   + (-0.25875e0) .* m .* sin(2 .* q(2) + q(4) + q(5) + (-1) .* q(6)) +  ...</a:t>
            </a:r>
          </a:p>
          <a:p>
            <a:r>
              <a:rPr lang="en-IN" dirty="0" smtClean="0"/>
              <a:t>  0.5175e0 .* m .* sin(2 .* q(3) + q(4) + q(5) + (-1) .* q(6)) + ( ...  -0.25875e0) .* m .* sin(2 .* q(2) + 2 .* q(3) + q(4) + q(5) + (-1) .* q(6))  ...  + 0.5175e0 .* m .* sin(2 .* q(3) + 2 .* q(4) + q(5) + (-1) .* q(6)) + ( ...  -0.25875e0) .* m .* sin(2 .* q(2) + 2 .* q(3) + 2 .* q(4) + q(5) + (-1) .* ...</a:t>
            </a:r>
          </a:p>
          <a:p>
            <a:r>
              <a:rPr lang="en-IN" dirty="0" smtClean="0"/>
              <a:t>   q(6)) + (-0.5175e0) .* m .* sin(2 .* q(2) + (-1) .* q(3) + q(6)) + ( ...  -0.5175e0) .* m .* sin(2 .* q(2) + q(3) + q(6)) + (-0.5175e0) .* m .*  ...  sin(2 .* q(2) + (-1) .* q(3) + (-1) .* q(4) + q(6)) + (-0.5175e0) .* m .*  ...  sin(2 .* q(2) + q(3) + q(4) + q(6)) + 0.25875e0 .* m .* sin(2 .* q(2) + (-1) ...</a:t>
            </a:r>
          </a:p>
          <a:p>
            <a:r>
              <a:rPr lang="en-IN" dirty="0" smtClean="0"/>
              <a:t>   .* q(5) + q(6)) + 0.25875e0 .* m .* sin(2 .* q(2) + (-2) .* q(3) + (-2)  ...  .* q(4) + (-1) .* q(5) + q(6)) + 0.25875e0 .* m .* sin(2 .* q(2) + (-1) .* ...   q(4) + (-1) .* q(5) + q(6)) + 0.25875e0 .* m .* sin(2 .* q(2) + (-2) .*  ...  q(3) + (-1) .* q(4) + (-1) .* q(5) + q(6)) + 0.15525e1 .* m .* sin(q(5) +  ...</a:t>
            </a:r>
          </a:p>
          <a:p>
            <a:r>
              <a:rPr lang="en-IN" dirty="0" smtClean="0"/>
              <a:t>  q(6)) + 0.25875e0 .* m .* sin(2 .* q(2) + q(5) + q(6)) + 0.15525e1 .* m .* ...   sin(q(4) + q(5) + q(6)) + 0.25875e0 .* m .* sin(2 .* q(2) + q(4) + q(5) + q(6)) ...   + (-0.5175e0) .* m .* sin(2 .* q(3) + q(4) + q(5) + q(6)) + 0.25875e0 .*  ...  m .* sin(2 .* q(2) + 2 .* q(3) + q(4) + q(5) + q(6)) + (-0.5175e0) .* m .*  ...</a:t>
            </a:r>
          </a:p>
          <a:p>
            <a:r>
              <a:rPr lang="en-IN" dirty="0" smtClean="0"/>
              <a:t>  sin(2 .* q(3) + 2 .* q(4) + q(5) + q(6)) + 0.25875e0 .* m .* sin(2 .* q(2) + ...   2 .* q(3) + 2 .* q(4) + q(5) + q(6))</a:t>
            </a:r>
            <a:endParaRPr lang="en-IN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9" name="Ink 48"/>
              <p14:cNvContentPartPr/>
              <p14:nvPr/>
            </p14:nvContentPartPr>
            <p14:xfrm>
              <a:off x="1472883" y="354380"/>
              <a:ext cx="9190440" cy="624060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57763" y="339260"/>
                <a:ext cx="9220680" cy="627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2" name="Ink 71"/>
              <p14:cNvContentPartPr/>
              <p14:nvPr/>
            </p14:nvContentPartPr>
            <p14:xfrm>
              <a:off x="1641003" y="4111340"/>
              <a:ext cx="446400" cy="1332000"/>
            </p14:xfrm>
          </p:contentPart>
        </mc:Choice>
        <mc:Fallback xmlns="">
          <p:pic>
            <p:nvPicPr>
              <p:cNvPr id="72" name="Ink 7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25883" y="4096220"/>
                <a:ext cx="476640" cy="13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3" name="Ink 72"/>
              <p14:cNvContentPartPr/>
              <p14:nvPr/>
            </p14:nvContentPartPr>
            <p14:xfrm>
              <a:off x="2480163" y="4040780"/>
              <a:ext cx="1067040" cy="1471680"/>
            </p14:xfrm>
          </p:contentPart>
        </mc:Choice>
        <mc:Fallback xmlns="">
          <p:pic>
            <p:nvPicPr>
              <p:cNvPr id="73" name="Ink 7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5043" y="4025660"/>
                <a:ext cx="1097280" cy="1501920"/>
              </a:xfrm>
              <a:prstGeom prst="rect">
                <a:avLst/>
              </a:prstGeom>
            </p:spPr>
          </p:pic>
        </mc:Fallback>
      </mc:AlternateContent>
      <p:sp>
        <p:nvSpPr>
          <p:cNvPr id="88" name="Rectangle 87">
            <a:hlinkClick r:id="rId8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8976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0" y="365125"/>
            <a:ext cx="4137616" cy="232907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737" y="3032487"/>
            <a:ext cx="6824182" cy="34529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117"/>
            <a:ext cx="5948869" cy="55919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18339" y="1781501"/>
            <a:ext cx="500610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IN" sz="2800" b="1" dirty="0" smtClean="0"/>
              <a:t>Objectives: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2400" dirty="0" smtClean="0"/>
              <a:t>To understand the configuration of this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2400" dirty="0" smtClean="0"/>
              <a:t>Develop the equivalent DH model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2400" dirty="0" smtClean="0"/>
              <a:t>Obtain the system dynamics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2400" dirty="0" smtClean="0"/>
              <a:t>Implement a control algorithm robust to uncertainties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2400" dirty="0" smtClean="0"/>
              <a:t>Understand the complexities of Space Robotics in general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IN" sz="2400" dirty="0"/>
          </a:p>
        </p:txBody>
      </p:sp>
      <p:sp>
        <p:nvSpPr>
          <p:cNvPr id="3" name="Rectangle 2"/>
          <p:cNvSpPr/>
          <p:nvPr/>
        </p:nvSpPr>
        <p:spPr>
          <a:xfrm>
            <a:off x="5433828" y="6502486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1100" dirty="0" smtClean="0"/>
              <a:t>*https</a:t>
            </a:r>
            <a:r>
              <a:rPr lang="en-IN" sz="1100" dirty="0"/>
              <a:t>://www.nasa.gov/centers/johnson/pdf/486042main_ISSRoboticsHumanFactorsPerspective.pdf</a:t>
            </a:r>
          </a:p>
        </p:txBody>
      </p:sp>
    </p:spTree>
    <p:extLst>
      <p:ext uri="{BB962C8B-B14F-4D97-AF65-F5344CB8AC3E}">
        <p14:creationId xmlns:p14="http://schemas.microsoft.com/office/powerpoint/2010/main" val="53116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054" y="568002"/>
            <a:ext cx="10515600" cy="1325563"/>
          </a:xfrm>
        </p:spPr>
        <p:txBody>
          <a:bodyPr>
            <a:normAutofit/>
          </a:bodyPr>
          <a:lstStyle/>
          <a:p>
            <a:r>
              <a:rPr lang="en-IN" sz="3600" b="1" dirty="0" smtClean="0"/>
              <a:t>System Configuration</a:t>
            </a:r>
            <a:endParaRPr lang="en-IN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86" y="1502324"/>
            <a:ext cx="6096186" cy="4735877"/>
          </a:xfrm>
        </p:spPr>
      </p:pic>
      <p:sp>
        <p:nvSpPr>
          <p:cNvPr id="5" name="TextBox 4"/>
          <p:cNvSpPr txBox="1"/>
          <p:nvPr/>
        </p:nvSpPr>
        <p:spPr>
          <a:xfrm>
            <a:off x="838200" y="365125"/>
            <a:ext cx="10797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 smtClean="0"/>
              <a:t>DH Convention</a:t>
            </a:r>
            <a:endParaRPr lang="en-IN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49817" y="929711"/>
            <a:ext cx="2154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000" b="1" dirty="0" smtClean="0"/>
              <a:t>Frame Assignment</a:t>
            </a:r>
            <a:endParaRPr lang="en-IN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9" y="1691530"/>
            <a:ext cx="11933366" cy="3937811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127" y="1984930"/>
            <a:ext cx="4641695" cy="27320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24185" y="4964850"/>
            <a:ext cx="458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 smtClean="0"/>
              <a:t>Wrist-Elbow-Wrist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0647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0" y="-22303"/>
            <a:ext cx="11219375" cy="370220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653" y="-226002"/>
            <a:ext cx="10515600" cy="1325563"/>
          </a:xfrm>
        </p:spPr>
        <p:txBody>
          <a:bodyPr/>
          <a:lstStyle/>
          <a:p>
            <a:pPr algn="ctr"/>
            <a:r>
              <a:rPr lang="en-IN" b="1" dirty="0" smtClean="0"/>
              <a:t>The DH Table</a:t>
            </a:r>
            <a:endParaRPr lang="en-IN" b="1" dirty="0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9854393"/>
              </p:ext>
            </p:extLst>
          </p:nvPr>
        </p:nvGraphicFramePr>
        <p:xfrm>
          <a:off x="2441212" y="3565906"/>
          <a:ext cx="6944847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7361"/>
                <a:gridCol w="793818"/>
                <a:gridCol w="1045917"/>
                <a:gridCol w="1045917"/>
                <a:gridCol w="1045917"/>
                <a:gridCol w="1045917"/>
              </a:tblGrid>
              <a:tr h="319686"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Description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Link</a:t>
                      </a:r>
                      <a:r>
                        <a:rPr lang="en-IN" i="1" baseline="0" dirty="0" smtClean="0"/>
                        <a:t> 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err="1" smtClean="0"/>
                        <a:t>Ɵ</a:t>
                      </a:r>
                      <a:r>
                        <a:rPr lang="en-IN" i="1" baseline="-25000" dirty="0" err="1" smtClean="0"/>
                        <a:t>i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d</a:t>
                      </a:r>
                      <a:r>
                        <a:rPr lang="en-IN" i="1" baseline="-25000" dirty="0" smtClean="0"/>
                        <a:t>i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err="1" smtClean="0"/>
                        <a:t>a</a:t>
                      </a:r>
                      <a:r>
                        <a:rPr lang="en-IN" i="1" baseline="-25000" dirty="0" err="1" smtClean="0"/>
                        <a:t>i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i="1" dirty="0" smtClean="0"/>
                        <a:t>α</a:t>
                      </a:r>
                      <a:r>
                        <a:rPr lang="en-IN" i="1" baseline="-25000" dirty="0" err="1" smtClean="0"/>
                        <a:t>i</a:t>
                      </a:r>
                      <a:endParaRPr lang="en-IN" i="1" dirty="0"/>
                    </a:p>
                  </a:txBody>
                  <a:tcPr/>
                </a:tc>
              </a:tr>
              <a:tr h="269586"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Base-Grapple Holder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1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90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d1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0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90</a:t>
                      </a:r>
                      <a:endParaRPr lang="en-IN" i="1" dirty="0"/>
                    </a:p>
                  </a:txBody>
                  <a:tcPr/>
                </a:tc>
              </a:tr>
              <a:tr h="269586"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Shoulder</a:t>
                      </a:r>
                      <a:r>
                        <a:rPr lang="en-IN" i="1" baseline="0" dirty="0" smtClean="0"/>
                        <a:t> Link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2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90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d2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0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90</a:t>
                      </a:r>
                      <a:endParaRPr lang="en-IN" i="1" dirty="0"/>
                    </a:p>
                  </a:txBody>
                  <a:tcPr/>
                </a:tc>
              </a:tr>
              <a:tr h="269586"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Upper Arm</a:t>
                      </a:r>
                      <a:r>
                        <a:rPr lang="en-IN" i="1" baseline="0" dirty="0" smtClean="0"/>
                        <a:t> Boom 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3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0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d3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a3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0</a:t>
                      </a:r>
                      <a:endParaRPr lang="en-IN" i="1" dirty="0"/>
                    </a:p>
                  </a:txBody>
                  <a:tcPr/>
                </a:tc>
              </a:tr>
              <a:tr h="269586"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Lower Arm Boom 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4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0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0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a4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0</a:t>
                      </a:r>
                      <a:endParaRPr lang="en-IN" i="1" dirty="0"/>
                    </a:p>
                  </a:txBody>
                  <a:tcPr/>
                </a:tc>
              </a:tr>
              <a:tr h="269586"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Wrist Link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5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180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0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0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90</a:t>
                      </a:r>
                      <a:endParaRPr lang="en-IN" i="1" dirty="0"/>
                    </a:p>
                  </a:txBody>
                  <a:tcPr/>
                </a:tc>
              </a:tr>
              <a:tr h="269586"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Wrist</a:t>
                      </a:r>
                      <a:r>
                        <a:rPr lang="en-IN" i="1" baseline="0" dirty="0" smtClean="0"/>
                        <a:t> Link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6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-90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d6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0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90</a:t>
                      </a:r>
                      <a:endParaRPr lang="en-IN" i="1" dirty="0"/>
                    </a:p>
                  </a:txBody>
                  <a:tcPr/>
                </a:tc>
              </a:tr>
              <a:tr h="269586"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End Effector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7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180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d7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0</a:t>
                      </a:r>
                      <a:endParaRPr lang="en-IN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i="1" dirty="0" smtClean="0"/>
                        <a:t>90</a:t>
                      </a:r>
                      <a:endParaRPr lang="en-IN" i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8d961821-34ad-4f40-875e-371d9ebc929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3897" y="80772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1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 smtClean="0"/>
              <a:t>Recursive Dynamic Simulator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267" y="1825625"/>
            <a:ext cx="10515600" cy="4351338"/>
          </a:xfrm>
        </p:spPr>
        <p:txBody>
          <a:bodyPr/>
          <a:lstStyle/>
          <a:p>
            <a:r>
              <a:rPr lang="en-IN" dirty="0" smtClean="0"/>
              <a:t>A Recursive solver package for obtaining the Dynamics of Robots and Multi-body systems. </a:t>
            </a:r>
          </a:p>
          <a:p>
            <a:r>
              <a:rPr lang="en-IN" dirty="0" smtClean="0"/>
              <a:t>Employed this tool to test the correctness of DH assumptions and arrive at simple simulations.</a:t>
            </a:r>
          </a:p>
          <a:p>
            <a:r>
              <a:rPr lang="en-IN" dirty="0" smtClean="0"/>
              <a:t>Also served to show the effect of end effector load on base system COM and the need for compensation.</a:t>
            </a:r>
          </a:p>
          <a:p>
            <a:r>
              <a:rPr lang="en-IN" dirty="0" smtClean="0"/>
              <a:t>The Satellite –Manipulator System constitutes a Free Floating Base and is modelled as such.</a:t>
            </a:r>
          </a:p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6" y="1976504"/>
            <a:ext cx="5513306" cy="2423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28" y="1976504"/>
            <a:ext cx="5514583" cy="24232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0779" y="1380854"/>
            <a:ext cx="863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 smtClean="0"/>
              <a:t>Floating Base COM Position</a:t>
            </a:r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1920958" y="4475216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/>
              <a:t>High Load				                  	Minimal Load</a:t>
            </a:r>
            <a:endParaRPr lang="en-IN" b="1" dirty="0"/>
          </a:p>
        </p:txBody>
      </p:sp>
      <p:sp>
        <p:nvSpPr>
          <p:cNvPr id="9" name="Rectangle 8">
            <a:hlinkClick r:id="rId4" action="ppaction://hlinkfile"/>
          </p:cNvPr>
          <p:cNvSpPr/>
          <p:nvPr/>
        </p:nvSpPr>
        <p:spPr>
          <a:xfrm>
            <a:off x="1661811" y="4410115"/>
            <a:ext cx="2352312" cy="58189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>
            <a:hlinkClick r:id="rId5" action="ppaction://hlinkfile"/>
          </p:cNvPr>
          <p:cNvSpPr/>
          <p:nvPr/>
        </p:nvSpPr>
        <p:spPr>
          <a:xfrm>
            <a:off x="7752593" y="4475216"/>
            <a:ext cx="2352312" cy="58189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54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 smtClean="0"/>
              <a:t>The Dynamically Equivalent Manipulator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IN" dirty="0"/>
              <a:t>T</a:t>
            </a:r>
            <a:r>
              <a:rPr lang="en-IN" dirty="0" smtClean="0"/>
              <a:t>he motion of the base must be compensated for.</a:t>
            </a:r>
          </a:p>
          <a:p>
            <a:r>
              <a:rPr lang="en-IN" dirty="0" smtClean="0"/>
              <a:t>This can be done by designing a Dynamically Equivalent Manipulator.</a:t>
            </a:r>
          </a:p>
          <a:p>
            <a:r>
              <a:rPr lang="en-IN" dirty="0" smtClean="0"/>
              <a:t>The DEM is a fixed base manipulator which simulates the behaviour of the original floating base manipulator.</a:t>
            </a:r>
          </a:p>
          <a:p>
            <a:r>
              <a:rPr lang="en-IN" dirty="0" smtClean="0"/>
              <a:t>The base frame of the DEM is situated at the CG of the original floating base system.</a:t>
            </a:r>
          </a:p>
          <a:p>
            <a:r>
              <a:rPr lang="en-IN" dirty="0" smtClean="0"/>
              <a:t>An additional passive, spherical joint is introduced in the DEM, which connects the first link to the DEM</a:t>
            </a:r>
          </a:p>
          <a:p>
            <a:endParaRPr lang="en-IN" dirty="0" smtClean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4971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04" y="451659"/>
            <a:ext cx="8332192" cy="732052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54003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IN" dirty="0" smtClean="0"/>
              <a:t/>
            </a:r>
            <a:br>
              <a:rPr lang="en-IN" dirty="0" smtClean="0"/>
            </a:br>
            <a:r>
              <a:rPr lang="en-IN" b="1" dirty="0" smtClean="0"/>
              <a:t>3 DOF Planar RRR Example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419365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 smtClean="0"/>
              <a:t>Robot Dynamics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05146"/>
            <a:ext cx="11734800" cy="8009414"/>
          </a:xfrm>
        </p:spPr>
        <p:txBody>
          <a:bodyPr>
            <a:normAutofit/>
          </a:bodyPr>
          <a:lstStyle/>
          <a:p>
            <a:endParaRPr lang="en-IN" dirty="0" smtClean="0"/>
          </a:p>
          <a:p>
            <a:r>
              <a:rPr lang="en-IN" dirty="0" smtClean="0"/>
              <a:t>This was pretty </a:t>
            </a:r>
            <a:r>
              <a:rPr lang="en-IN" dirty="0" smtClean="0">
                <a:hlinkClick r:id="rId2" action="ppaction://hlinksldjump"/>
              </a:rPr>
              <a:t>complex</a:t>
            </a:r>
            <a:r>
              <a:rPr lang="en-IN" dirty="0" smtClean="0"/>
              <a:t>, ultimately arrived at using </a:t>
            </a:r>
            <a:r>
              <a:rPr lang="en-IN" i="1" dirty="0" err="1" smtClean="0"/>
              <a:t>Robotica</a:t>
            </a:r>
            <a:r>
              <a:rPr lang="en-IN" dirty="0" smtClean="0"/>
              <a:t> on </a:t>
            </a:r>
            <a:r>
              <a:rPr lang="en-IN" i="1" dirty="0" err="1" smtClean="0"/>
              <a:t>Mathematica</a:t>
            </a:r>
            <a:r>
              <a:rPr lang="en-IN" i="1" dirty="0" smtClean="0"/>
              <a:t>.</a:t>
            </a:r>
          </a:p>
          <a:p>
            <a:r>
              <a:rPr lang="en-IN" dirty="0" smtClean="0"/>
              <a:t>The Input data suitably parameterized to allow room for uncertainty.</a:t>
            </a:r>
          </a:p>
          <a:p>
            <a:r>
              <a:rPr lang="en-IN" dirty="0" smtClean="0"/>
              <a:t>The Robot Dynamics were essential for testing the Control Law</a:t>
            </a:r>
          </a:p>
          <a:p>
            <a:r>
              <a:rPr lang="en-IN" dirty="0" smtClean="0"/>
              <a:t>The </a:t>
            </a:r>
            <a:r>
              <a:rPr lang="en-IN" dirty="0" smtClean="0">
                <a:hlinkClick r:id="rId3" action="ppaction://hlinkfile"/>
              </a:rPr>
              <a:t>C, D and G Matrices </a:t>
            </a:r>
            <a:r>
              <a:rPr lang="en-IN" dirty="0" smtClean="0"/>
              <a:t>were converted into a suitable (Simplified) format and interfaced with the control.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IN" sz="2800" i="1" dirty="0" smtClean="0"/>
              <a:t>C, D 7x7 Matrices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IN" sz="2800" i="1" dirty="0" smtClean="0"/>
              <a:t>G 7x1 Matrix</a:t>
            </a:r>
          </a:p>
          <a:p>
            <a:r>
              <a:rPr lang="en-IN" dirty="0" smtClean="0"/>
              <a:t>Certain simplifying assumptions made to reduce computation time.</a:t>
            </a:r>
          </a:p>
          <a:p>
            <a:endParaRPr lang="en-IN" dirty="0" smtClean="0"/>
          </a:p>
          <a:p>
            <a:endParaRPr lang="en-IN" dirty="0" smtClean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 smtClean="0"/>
              <a:t> </a:t>
            </a:r>
          </a:p>
          <a:p>
            <a:pPr marL="0" indent="0">
              <a:buNone/>
            </a:pPr>
            <a:endParaRPr lang="en-IN" dirty="0" smtClean="0"/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1577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3752</Words>
  <Application>Microsoft Office PowerPoint</Application>
  <PresentationFormat>Widescreen</PresentationFormat>
  <Paragraphs>179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Wingdings</vt:lpstr>
      <vt:lpstr>Office Theme</vt:lpstr>
      <vt:lpstr>A Study of the Space Station Remote Manipulator System</vt:lpstr>
      <vt:lpstr>The SSRMS (Canadarm 2)</vt:lpstr>
      <vt:lpstr>PowerPoint Presentation</vt:lpstr>
      <vt:lpstr>System Configuration</vt:lpstr>
      <vt:lpstr>The DH Table</vt:lpstr>
      <vt:lpstr>Recursive Dynamic Simulator</vt:lpstr>
      <vt:lpstr>The Dynamically Equivalent Manipulator</vt:lpstr>
      <vt:lpstr> 3 DOF Planar RRR Example</vt:lpstr>
      <vt:lpstr>Robot Dynamics</vt:lpstr>
      <vt:lpstr>Controls for 7 DOF &amp; Animations for 2 DOF</vt:lpstr>
      <vt:lpstr>PD + Inverse: Perfect model</vt:lpstr>
      <vt:lpstr>Robust Control: 50% Uncertainty</vt:lpstr>
      <vt:lpstr>PowerPoint Presentation</vt:lpstr>
      <vt:lpstr>PowerPoint Presentation</vt:lpstr>
      <vt:lpstr>PowerPoint Presentation</vt:lpstr>
      <vt:lpstr>Robust Control: 50% Uncertainty</vt:lpstr>
      <vt:lpstr>PowerPoint Presentation</vt:lpstr>
      <vt:lpstr>PowerPoint Presentation</vt:lpstr>
      <vt:lpstr>PowerPoint Presentation</vt:lpstr>
      <vt:lpstr>Optimal Control: “Control on Each Part”</vt:lpstr>
      <vt:lpstr>PowerPoint Presentation</vt:lpstr>
      <vt:lpstr>Optimal Control: “Control on Each Part”</vt:lpstr>
      <vt:lpstr>PowerPoint Presentation</vt:lpstr>
      <vt:lpstr>Optimal Control: “Control on Each Part”</vt:lpstr>
      <vt:lpstr>PowerPoint Presentation</vt:lpstr>
      <vt:lpstr>7 DOF Animation was complicated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Study of the Space Station Remote Manipulator System</dc:title>
  <dc:creator>rohithk93@outlook.com</dc:creator>
  <cp:lastModifiedBy>rohithk93@outlook.com</cp:lastModifiedBy>
  <cp:revision>68</cp:revision>
  <dcterms:created xsi:type="dcterms:W3CDTF">2015-12-14T01:15:51Z</dcterms:created>
  <dcterms:modified xsi:type="dcterms:W3CDTF">2015-12-16T17:56:56Z</dcterms:modified>
</cp:coreProperties>
</file>